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496" r:id="rId5"/>
    <p:sldId id="3098" r:id="rId6"/>
    <p:sldId id="3105" r:id="rId7"/>
    <p:sldId id="3077" r:id="rId8"/>
    <p:sldId id="3099" r:id="rId9"/>
    <p:sldId id="3100" r:id="rId10"/>
    <p:sldId id="3101" r:id="rId11"/>
    <p:sldId id="297" r:id="rId12"/>
    <p:sldId id="3102" r:id="rId13"/>
    <p:sldId id="3106" r:id="rId14"/>
    <p:sldId id="3107" r:id="rId15"/>
    <p:sldId id="3104" r:id="rId16"/>
    <p:sldId id="3103"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ABDB1B-830D-CA28-F324-7A6BC9FDA47F}" name="Anca Enache" initials="" userId="S::Anca.Enache@hdl.fi::e4e5bf63-63d8-466c-a288-9b8cd24a7864" providerId="AD"/>
  <p188:author id="{51094486-1EA5-DA53-7FB1-86744B540C06}" name="Anca Enache" initials="" userId="S::anca.enache@hdl.fi::e4e5bf63-63d8-466c-a288-9b8cd24a7864" providerId="AD"/>
  <p188:author id="{98BB7A9E-2E75-E953-1D88-7C2C63C40C81}" name="Nathalie Aubret" initials="NA" userId="S::nathalie.aubret@hdl.fi::ace9476c-6a1f-42ab-bc0d-f3e5d3cc291e" providerId="AD"/>
  <p188:author id="{0D1735A4-916D-A02D-3220-3CEB9CFA6A6A}" name="Sara Tabrizizadeh" initials="" userId="S::sara.tabrizizadeh@hdl.fi::129bf05c-1546-4ea4-9051-f628a74c5c12" providerId="AD"/>
  <p188:author id="{CF8DD6D3-FF32-9983-491A-A46B171A8AF8}" name="Saija Niemi" initials="SN" userId="S::saija-elisa.niemi@hdl.fi::73cab5ef-9e35-4254-8586-df5042b71982" providerId="AD"/>
  <p188:author id="{B3D7CEE7-C424-D904-76D1-CE096DB0CC8C}" name="Heli Lahti" initials="" userId="S::heli.lahti@hdl.fi::6f62285a-84a5-4c97-966a-5f355397330f" providerId="AD"/>
  <p188:author id="{B30ED7FB-AFD9-A59E-4544-3836FACA0A3D}" name="Laura Järvilehto" initials="LJ" userId="S::laura.jarvilehto@hdl.fi::64949516-339a-4308-9cc1-2d907a25e9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9"/>
    <a:srgbClr val="841626"/>
    <a:srgbClr val="003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AA4BC-686B-40D4-8D9D-E1D809E1654A}" v="215" dt="2025-04-02T03:58:43.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ca Enache" userId="e4e5bf63-63d8-466c-a288-9b8cd24a7864" providerId="ADAL" clId="{B3FAA4BC-686B-40D4-8D9D-E1D809E1654A}"/>
    <pc:docChg chg="undo custSel addSld delSld modSld">
      <pc:chgData name="Anca Enache" userId="e4e5bf63-63d8-466c-a288-9b8cd24a7864" providerId="ADAL" clId="{B3FAA4BC-686B-40D4-8D9D-E1D809E1654A}" dt="2025-04-02T03:59:57.237" v="2248" actId="47"/>
      <pc:docMkLst>
        <pc:docMk/>
      </pc:docMkLst>
      <pc:sldChg chg="addSp delSp modSp del mod">
        <pc:chgData name="Anca Enache" userId="e4e5bf63-63d8-466c-a288-9b8cd24a7864" providerId="ADAL" clId="{B3FAA4BC-686B-40D4-8D9D-E1D809E1654A}" dt="2025-04-02T03:59:57.237" v="2248" actId="47"/>
        <pc:sldMkLst>
          <pc:docMk/>
          <pc:sldMk cId="892895600" sldId="257"/>
        </pc:sldMkLst>
        <pc:spChg chg="mod">
          <ac:chgData name="Anca Enache" userId="e4e5bf63-63d8-466c-a288-9b8cd24a7864" providerId="ADAL" clId="{B3FAA4BC-686B-40D4-8D9D-E1D809E1654A}" dt="2025-04-02T03:25:06.474" v="1938" actId="1076"/>
          <ac:spMkLst>
            <pc:docMk/>
            <pc:sldMk cId="892895600" sldId="257"/>
            <ac:spMk id="5" creationId="{CA8200B6-FF7E-28F2-8DDD-403AF66B92E7}"/>
          </ac:spMkLst>
        </pc:spChg>
        <pc:picChg chg="del">
          <ac:chgData name="Anca Enache" userId="e4e5bf63-63d8-466c-a288-9b8cd24a7864" providerId="ADAL" clId="{B3FAA4BC-686B-40D4-8D9D-E1D809E1654A}" dt="2025-04-02T03:24:50.476" v="1932" actId="478"/>
          <ac:picMkLst>
            <pc:docMk/>
            <pc:sldMk cId="892895600" sldId="257"/>
            <ac:picMk id="3" creationId="{5A970487-16F6-0A06-2B08-F72E843D6DBF}"/>
          </ac:picMkLst>
        </pc:picChg>
        <pc:picChg chg="add mod">
          <ac:chgData name="Anca Enache" userId="e4e5bf63-63d8-466c-a288-9b8cd24a7864" providerId="ADAL" clId="{B3FAA4BC-686B-40D4-8D9D-E1D809E1654A}" dt="2025-04-02T03:26:03.196" v="1946" actId="14100"/>
          <ac:picMkLst>
            <pc:docMk/>
            <pc:sldMk cId="892895600" sldId="257"/>
            <ac:picMk id="6" creationId="{FB58EB5F-FFA6-202F-F463-79B249D4CBFE}"/>
          </ac:picMkLst>
        </pc:picChg>
      </pc:sldChg>
      <pc:sldChg chg="addSp delSp modSp add mod delAnim modAnim">
        <pc:chgData name="Anca Enache" userId="e4e5bf63-63d8-466c-a288-9b8cd24a7864" providerId="ADAL" clId="{B3FAA4BC-686B-40D4-8D9D-E1D809E1654A}" dt="2025-04-01T16:46:12.393" v="1166" actId="1076"/>
        <pc:sldMkLst>
          <pc:docMk/>
          <pc:sldMk cId="2375834837" sldId="297"/>
        </pc:sldMkLst>
        <pc:spChg chg="mod">
          <ac:chgData name="Anca Enache" userId="e4e5bf63-63d8-466c-a288-9b8cd24a7864" providerId="ADAL" clId="{B3FAA4BC-686B-40D4-8D9D-E1D809E1654A}" dt="2025-04-01T16:16:41.472" v="691" actId="207"/>
          <ac:spMkLst>
            <pc:docMk/>
            <pc:sldMk cId="2375834837" sldId="297"/>
            <ac:spMk id="2" creationId="{03BB50C0-BEB3-CD34-E1F5-F1BAC5A16B16}"/>
          </ac:spMkLst>
        </pc:spChg>
        <pc:spChg chg="del">
          <ac:chgData name="Anca Enache" userId="e4e5bf63-63d8-466c-a288-9b8cd24a7864" providerId="ADAL" clId="{B3FAA4BC-686B-40D4-8D9D-E1D809E1654A}" dt="2025-04-01T16:09:38.802" v="500" actId="478"/>
          <ac:spMkLst>
            <pc:docMk/>
            <pc:sldMk cId="2375834837" sldId="297"/>
            <ac:spMk id="5" creationId="{DD2BBAC8-B2DF-9457-376E-D24B99A32FF5}"/>
          </ac:spMkLst>
        </pc:spChg>
        <pc:spChg chg="del mod">
          <ac:chgData name="Anca Enache" userId="e4e5bf63-63d8-466c-a288-9b8cd24a7864" providerId="ADAL" clId="{B3FAA4BC-686B-40D4-8D9D-E1D809E1654A}" dt="2025-04-01T16:09:30.680" v="498" actId="478"/>
          <ac:spMkLst>
            <pc:docMk/>
            <pc:sldMk cId="2375834837" sldId="297"/>
            <ac:spMk id="6" creationId="{149E222D-44A3-3C8F-B4BB-70498BD50289}"/>
          </ac:spMkLst>
        </pc:spChg>
        <pc:spChg chg="del">
          <ac:chgData name="Anca Enache" userId="e4e5bf63-63d8-466c-a288-9b8cd24a7864" providerId="ADAL" clId="{B3FAA4BC-686B-40D4-8D9D-E1D809E1654A}" dt="2025-04-01T16:09:34.724" v="499" actId="478"/>
          <ac:spMkLst>
            <pc:docMk/>
            <pc:sldMk cId="2375834837" sldId="297"/>
            <ac:spMk id="7" creationId="{7751D3B8-D900-3A16-3770-0814C4BBA185}"/>
          </ac:spMkLst>
        </pc:spChg>
        <pc:spChg chg="del">
          <ac:chgData name="Anca Enache" userId="e4e5bf63-63d8-466c-a288-9b8cd24a7864" providerId="ADAL" clId="{B3FAA4BC-686B-40D4-8D9D-E1D809E1654A}" dt="2025-04-01T16:09:25.295" v="497" actId="478"/>
          <ac:spMkLst>
            <pc:docMk/>
            <pc:sldMk cId="2375834837" sldId="297"/>
            <ac:spMk id="8" creationId="{9F8B8207-B8E6-D7F2-C1FD-A8AFDDD95969}"/>
          </ac:spMkLst>
        </pc:spChg>
        <pc:spChg chg="mod">
          <ac:chgData name="Anca Enache" userId="e4e5bf63-63d8-466c-a288-9b8cd24a7864" providerId="ADAL" clId="{B3FAA4BC-686B-40D4-8D9D-E1D809E1654A}" dt="2025-04-01T16:16:49.955" v="692" actId="2711"/>
          <ac:spMkLst>
            <pc:docMk/>
            <pc:sldMk cId="2375834837" sldId="297"/>
            <ac:spMk id="9" creationId="{517E7B68-A57D-F90D-8288-B25684765D24}"/>
          </ac:spMkLst>
        </pc:spChg>
        <pc:spChg chg="mod">
          <ac:chgData name="Anca Enache" userId="e4e5bf63-63d8-466c-a288-9b8cd24a7864" providerId="ADAL" clId="{B3FAA4BC-686B-40D4-8D9D-E1D809E1654A}" dt="2025-04-01T16:28:57.019" v="1042" actId="14100"/>
          <ac:spMkLst>
            <pc:docMk/>
            <pc:sldMk cId="2375834837" sldId="297"/>
            <ac:spMk id="10" creationId="{35C9FCDB-22C8-DE62-4D70-305513DC2A15}"/>
          </ac:spMkLst>
        </pc:spChg>
        <pc:spChg chg="add mod">
          <ac:chgData name="Anca Enache" userId="e4e5bf63-63d8-466c-a288-9b8cd24a7864" providerId="ADAL" clId="{B3FAA4BC-686B-40D4-8D9D-E1D809E1654A}" dt="2025-04-01T16:42:48.137" v="1139" actId="207"/>
          <ac:spMkLst>
            <pc:docMk/>
            <pc:sldMk cId="2375834837" sldId="297"/>
            <ac:spMk id="11" creationId="{328AF623-AD93-14E3-8E42-140CAD322120}"/>
          </ac:spMkLst>
        </pc:spChg>
        <pc:spChg chg="del mod">
          <ac:chgData name="Anca Enache" userId="e4e5bf63-63d8-466c-a288-9b8cd24a7864" providerId="ADAL" clId="{B3FAA4BC-686B-40D4-8D9D-E1D809E1654A}" dt="2025-04-01T16:05:32.271" v="215" actId="478"/>
          <ac:spMkLst>
            <pc:docMk/>
            <pc:sldMk cId="2375834837" sldId="297"/>
            <ac:spMk id="12" creationId="{11403D4C-A7D4-EE73-4B00-8F20BDB42EFE}"/>
          </ac:spMkLst>
        </pc:spChg>
        <pc:spChg chg="add mod">
          <ac:chgData name="Anca Enache" userId="e4e5bf63-63d8-466c-a288-9b8cd24a7864" providerId="ADAL" clId="{B3FAA4BC-686B-40D4-8D9D-E1D809E1654A}" dt="2025-04-01T16:43:05.768" v="1141" actId="1076"/>
          <ac:spMkLst>
            <pc:docMk/>
            <pc:sldMk cId="2375834837" sldId="297"/>
            <ac:spMk id="13" creationId="{0B93086C-A292-5355-42B4-971E9DA24D17}"/>
          </ac:spMkLst>
        </pc:spChg>
        <pc:spChg chg="add del mod">
          <ac:chgData name="Anca Enache" userId="e4e5bf63-63d8-466c-a288-9b8cd24a7864" providerId="ADAL" clId="{B3FAA4BC-686B-40D4-8D9D-E1D809E1654A}" dt="2025-04-01T16:44:01.347" v="1149" actId="478"/>
          <ac:spMkLst>
            <pc:docMk/>
            <pc:sldMk cId="2375834837" sldId="297"/>
            <ac:spMk id="14" creationId="{7626B052-CD1B-9907-0662-915014CA9E40}"/>
          </ac:spMkLst>
        </pc:spChg>
        <pc:spChg chg="add del mod">
          <ac:chgData name="Anca Enache" userId="e4e5bf63-63d8-466c-a288-9b8cd24a7864" providerId="ADAL" clId="{B3FAA4BC-686B-40D4-8D9D-E1D809E1654A}" dt="2025-04-01T16:44:03.165" v="1150" actId="478"/>
          <ac:spMkLst>
            <pc:docMk/>
            <pc:sldMk cId="2375834837" sldId="297"/>
            <ac:spMk id="15" creationId="{3FE7B601-ED32-78DE-44C0-120F79B3A8E6}"/>
          </ac:spMkLst>
        </pc:spChg>
        <pc:spChg chg="add del mod">
          <ac:chgData name="Anca Enache" userId="e4e5bf63-63d8-466c-a288-9b8cd24a7864" providerId="ADAL" clId="{B3FAA4BC-686B-40D4-8D9D-E1D809E1654A}" dt="2025-04-01T16:44:59.070" v="1154" actId="478"/>
          <ac:spMkLst>
            <pc:docMk/>
            <pc:sldMk cId="2375834837" sldId="297"/>
            <ac:spMk id="16" creationId="{B20DC95D-9611-35FB-489C-41B388BEF423}"/>
          </ac:spMkLst>
        </pc:spChg>
        <pc:spChg chg="add del">
          <ac:chgData name="Anca Enache" userId="e4e5bf63-63d8-466c-a288-9b8cd24a7864" providerId="ADAL" clId="{B3FAA4BC-686B-40D4-8D9D-E1D809E1654A}" dt="2025-04-01T16:45:00.714" v="1155" actId="478"/>
          <ac:spMkLst>
            <pc:docMk/>
            <pc:sldMk cId="2375834837" sldId="297"/>
            <ac:spMk id="17" creationId="{20539A87-35D8-DABE-E3FE-16399C99A102}"/>
          </ac:spMkLst>
        </pc:spChg>
        <pc:spChg chg="add mod">
          <ac:chgData name="Anca Enache" userId="e4e5bf63-63d8-466c-a288-9b8cd24a7864" providerId="ADAL" clId="{B3FAA4BC-686B-40D4-8D9D-E1D809E1654A}" dt="2025-04-01T16:45:42.949" v="1160" actId="1076"/>
          <ac:spMkLst>
            <pc:docMk/>
            <pc:sldMk cId="2375834837" sldId="297"/>
            <ac:spMk id="18" creationId="{DC3B2713-3FD6-3DFB-EB1F-B2D9D4585C53}"/>
          </ac:spMkLst>
        </pc:spChg>
        <pc:spChg chg="add mod">
          <ac:chgData name="Anca Enache" userId="e4e5bf63-63d8-466c-a288-9b8cd24a7864" providerId="ADAL" clId="{B3FAA4BC-686B-40D4-8D9D-E1D809E1654A}" dt="2025-04-01T16:45:40.726" v="1159" actId="1076"/>
          <ac:spMkLst>
            <pc:docMk/>
            <pc:sldMk cId="2375834837" sldId="297"/>
            <ac:spMk id="19" creationId="{E002296A-2935-4DC7-0898-ADC30F02D9BD}"/>
          </ac:spMkLst>
        </pc:spChg>
        <pc:spChg chg="add mod">
          <ac:chgData name="Anca Enache" userId="e4e5bf63-63d8-466c-a288-9b8cd24a7864" providerId="ADAL" clId="{B3FAA4BC-686B-40D4-8D9D-E1D809E1654A}" dt="2025-04-01T16:45:53.991" v="1162" actId="1076"/>
          <ac:spMkLst>
            <pc:docMk/>
            <pc:sldMk cId="2375834837" sldId="297"/>
            <ac:spMk id="20" creationId="{D15A37D9-2CB8-230A-73E5-CD1CBF3DA58B}"/>
          </ac:spMkLst>
        </pc:spChg>
        <pc:spChg chg="add mod">
          <ac:chgData name="Anca Enache" userId="e4e5bf63-63d8-466c-a288-9b8cd24a7864" providerId="ADAL" clId="{B3FAA4BC-686B-40D4-8D9D-E1D809E1654A}" dt="2025-04-01T16:46:12.393" v="1166" actId="1076"/>
          <ac:spMkLst>
            <pc:docMk/>
            <pc:sldMk cId="2375834837" sldId="297"/>
            <ac:spMk id="21" creationId="{9B233ED3-6B53-52B1-7264-69D72BD84543}"/>
          </ac:spMkLst>
        </pc:spChg>
        <pc:graphicFrameChg chg="add mod">
          <ac:chgData name="Anca Enache" userId="e4e5bf63-63d8-466c-a288-9b8cd24a7864" providerId="ADAL" clId="{B3FAA4BC-686B-40D4-8D9D-E1D809E1654A}" dt="2025-04-01T16:16:03.769" v="689" actId="20577"/>
          <ac:graphicFrameMkLst>
            <pc:docMk/>
            <pc:sldMk cId="2375834837" sldId="297"/>
            <ac:graphicFrameMk id="3" creationId="{13711D4C-4B25-1187-324F-756BDE4D5EDD}"/>
          </ac:graphicFrameMkLst>
        </pc:graphicFrameChg>
        <pc:graphicFrameChg chg="mod">
          <ac:chgData name="Anca Enache" userId="e4e5bf63-63d8-466c-a288-9b8cd24a7864" providerId="ADAL" clId="{B3FAA4BC-686B-40D4-8D9D-E1D809E1654A}" dt="2025-04-01T16:13:51.620" v="557" actId="14100"/>
          <ac:graphicFrameMkLst>
            <pc:docMk/>
            <pc:sldMk cId="2375834837" sldId="297"/>
            <ac:graphicFrameMk id="4" creationId="{7F2ED1FF-5C21-99BA-EAAF-4BDD9012F23F}"/>
          </ac:graphicFrameMkLst>
        </pc:graphicFrameChg>
      </pc:sldChg>
      <pc:sldChg chg="addSp delSp modSp mod">
        <pc:chgData name="Anca Enache" userId="e4e5bf63-63d8-466c-a288-9b8cd24a7864" providerId="ADAL" clId="{B3FAA4BC-686B-40D4-8D9D-E1D809E1654A}" dt="2025-04-02T03:09:11.051" v="1931" actId="478"/>
        <pc:sldMkLst>
          <pc:docMk/>
          <pc:sldMk cId="3359437886" sldId="2496"/>
        </pc:sldMkLst>
        <pc:spChg chg="mod">
          <ac:chgData name="Anca Enache" userId="e4e5bf63-63d8-466c-a288-9b8cd24a7864" providerId="ADAL" clId="{B3FAA4BC-686B-40D4-8D9D-E1D809E1654A}" dt="2025-04-02T03:08:37.529" v="1928" actId="21"/>
          <ac:spMkLst>
            <pc:docMk/>
            <pc:sldMk cId="3359437886" sldId="2496"/>
            <ac:spMk id="3" creationId="{3ABA339F-33AC-310E-BE61-16D9B8C847A1}"/>
          </ac:spMkLst>
        </pc:spChg>
        <pc:spChg chg="add del mod">
          <ac:chgData name="Anca Enache" userId="e4e5bf63-63d8-466c-a288-9b8cd24a7864" providerId="ADAL" clId="{B3FAA4BC-686B-40D4-8D9D-E1D809E1654A}" dt="2025-04-02T03:09:11.051" v="1931" actId="478"/>
          <ac:spMkLst>
            <pc:docMk/>
            <pc:sldMk cId="3359437886" sldId="2496"/>
            <ac:spMk id="4" creationId="{6893D087-1B87-EB8D-F490-7DBCB0095E44}"/>
          </ac:spMkLst>
        </pc:spChg>
        <pc:picChg chg="mod">
          <ac:chgData name="Anca Enache" userId="e4e5bf63-63d8-466c-a288-9b8cd24a7864" providerId="ADAL" clId="{B3FAA4BC-686B-40D4-8D9D-E1D809E1654A}" dt="2025-04-01T15:45:55.130" v="87" actId="14100"/>
          <ac:picMkLst>
            <pc:docMk/>
            <pc:sldMk cId="3359437886" sldId="2496"/>
            <ac:picMk id="7" creationId="{14FCFFD0-B9F2-6636-B0A2-D2865F670EBF}"/>
          </ac:picMkLst>
        </pc:picChg>
      </pc:sldChg>
      <pc:sldChg chg="addSp delSp modSp mod">
        <pc:chgData name="Anca Enache" userId="e4e5bf63-63d8-466c-a288-9b8cd24a7864" providerId="ADAL" clId="{B3FAA4BC-686B-40D4-8D9D-E1D809E1654A}" dt="2025-04-02T03:33:13.373" v="1979" actId="14100"/>
        <pc:sldMkLst>
          <pc:docMk/>
          <pc:sldMk cId="469184035" sldId="3077"/>
        </pc:sldMkLst>
        <pc:spChg chg="mod">
          <ac:chgData name="Anca Enache" userId="e4e5bf63-63d8-466c-a288-9b8cd24a7864" providerId="ADAL" clId="{B3FAA4BC-686B-40D4-8D9D-E1D809E1654A}" dt="2025-04-02T03:32:16.819" v="1973" actId="14100"/>
          <ac:spMkLst>
            <pc:docMk/>
            <pc:sldMk cId="469184035" sldId="3077"/>
            <ac:spMk id="4" creationId="{38D56071-CBCA-BEC3-58F5-284CA9DC294D}"/>
          </ac:spMkLst>
        </pc:spChg>
        <pc:picChg chg="del">
          <ac:chgData name="Anca Enache" userId="e4e5bf63-63d8-466c-a288-9b8cd24a7864" providerId="ADAL" clId="{B3FAA4BC-686B-40D4-8D9D-E1D809E1654A}" dt="2025-04-02T03:28:27.370" v="1947" actId="478"/>
          <ac:picMkLst>
            <pc:docMk/>
            <pc:sldMk cId="469184035" sldId="3077"/>
            <ac:picMk id="2" creationId="{6B0EF6A4-A14E-2A55-D3A4-C243C2013154}"/>
          </ac:picMkLst>
        </pc:picChg>
        <pc:picChg chg="add mod">
          <ac:chgData name="Anca Enache" userId="e4e5bf63-63d8-466c-a288-9b8cd24a7864" providerId="ADAL" clId="{B3FAA4BC-686B-40D4-8D9D-E1D809E1654A}" dt="2025-04-02T03:33:13.373" v="1979" actId="14100"/>
          <ac:picMkLst>
            <pc:docMk/>
            <pc:sldMk cId="469184035" sldId="3077"/>
            <ac:picMk id="5" creationId="{E623C056-6236-26A4-93D7-31EDC41DA734}"/>
          </ac:picMkLst>
        </pc:picChg>
        <pc:picChg chg="add mod">
          <ac:chgData name="Anca Enache" userId="e4e5bf63-63d8-466c-a288-9b8cd24a7864" providerId="ADAL" clId="{B3FAA4BC-686B-40D4-8D9D-E1D809E1654A}" dt="2025-04-02T03:32:21.028" v="1975" actId="1076"/>
          <ac:picMkLst>
            <pc:docMk/>
            <pc:sldMk cId="469184035" sldId="3077"/>
            <ac:picMk id="7" creationId="{5010F986-2E0C-92BE-EB0D-C23C8FFDE855}"/>
          </ac:picMkLst>
        </pc:picChg>
      </pc:sldChg>
      <pc:sldChg chg="del">
        <pc:chgData name="Anca Enache" userId="e4e5bf63-63d8-466c-a288-9b8cd24a7864" providerId="ADAL" clId="{B3FAA4BC-686B-40D4-8D9D-E1D809E1654A}" dt="2025-04-01T15:10:40.199" v="13" actId="47"/>
        <pc:sldMkLst>
          <pc:docMk/>
          <pc:sldMk cId="355362322" sldId="3094"/>
        </pc:sldMkLst>
      </pc:sldChg>
      <pc:sldChg chg="del">
        <pc:chgData name="Anca Enache" userId="e4e5bf63-63d8-466c-a288-9b8cd24a7864" providerId="ADAL" clId="{B3FAA4BC-686B-40D4-8D9D-E1D809E1654A}" dt="2025-04-01T15:10:33.870" v="11" actId="47"/>
        <pc:sldMkLst>
          <pc:docMk/>
          <pc:sldMk cId="2328708815" sldId="3095"/>
        </pc:sldMkLst>
      </pc:sldChg>
      <pc:sldChg chg="del">
        <pc:chgData name="Anca Enache" userId="e4e5bf63-63d8-466c-a288-9b8cd24a7864" providerId="ADAL" clId="{B3FAA4BC-686B-40D4-8D9D-E1D809E1654A}" dt="2025-04-01T15:10:38.575" v="12" actId="47"/>
        <pc:sldMkLst>
          <pc:docMk/>
          <pc:sldMk cId="1044769483" sldId="3096"/>
        </pc:sldMkLst>
      </pc:sldChg>
      <pc:sldChg chg="del">
        <pc:chgData name="Anca Enache" userId="e4e5bf63-63d8-466c-a288-9b8cd24a7864" providerId="ADAL" clId="{B3FAA4BC-686B-40D4-8D9D-E1D809E1654A}" dt="2025-04-01T15:51:15.543" v="163" actId="47"/>
        <pc:sldMkLst>
          <pc:docMk/>
          <pc:sldMk cId="1609098667" sldId="3097"/>
        </pc:sldMkLst>
      </pc:sldChg>
      <pc:sldChg chg="modSp mod">
        <pc:chgData name="Anca Enache" userId="e4e5bf63-63d8-466c-a288-9b8cd24a7864" providerId="ADAL" clId="{B3FAA4BC-686B-40D4-8D9D-E1D809E1654A}" dt="2025-04-01T15:51:00.576" v="162" actId="20577"/>
        <pc:sldMkLst>
          <pc:docMk/>
          <pc:sldMk cId="2187577087" sldId="3098"/>
        </pc:sldMkLst>
        <pc:spChg chg="mod">
          <ac:chgData name="Anca Enache" userId="e4e5bf63-63d8-466c-a288-9b8cd24a7864" providerId="ADAL" clId="{B3FAA4BC-686B-40D4-8D9D-E1D809E1654A}" dt="2025-04-01T15:51:00.576" v="162" actId="20577"/>
          <ac:spMkLst>
            <pc:docMk/>
            <pc:sldMk cId="2187577087" sldId="3098"/>
            <ac:spMk id="7" creationId="{768DDCC4-8811-2F70-A323-C10E8D924C6B}"/>
          </ac:spMkLst>
        </pc:spChg>
        <pc:picChg chg="mod">
          <ac:chgData name="Anca Enache" userId="e4e5bf63-63d8-466c-a288-9b8cd24a7864" providerId="ADAL" clId="{B3FAA4BC-686B-40D4-8D9D-E1D809E1654A}" dt="2025-04-01T15:50:39.208" v="113" actId="1076"/>
          <ac:picMkLst>
            <pc:docMk/>
            <pc:sldMk cId="2187577087" sldId="3098"/>
            <ac:picMk id="1026" creationId="{AA7E6762-C3D4-2CF9-DCA3-B77C81F409D2}"/>
          </ac:picMkLst>
        </pc:picChg>
      </pc:sldChg>
      <pc:sldChg chg="addSp delSp modSp new mod">
        <pc:chgData name="Anca Enache" userId="e4e5bf63-63d8-466c-a288-9b8cd24a7864" providerId="ADAL" clId="{B3FAA4BC-686B-40D4-8D9D-E1D809E1654A}" dt="2025-04-01T15:41:55.425" v="69" actId="255"/>
        <pc:sldMkLst>
          <pc:docMk/>
          <pc:sldMk cId="3003117782" sldId="3099"/>
        </pc:sldMkLst>
        <pc:spChg chg="del mod">
          <ac:chgData name="Anca Enache" userId="e4e5bf63-63d8-466c-a288-9b8cd24a7864" providerId="ADAL" clId="{B3FAA4BC-686B-40D4-8D9D-E1D809E1654A}" dt="2025-04-01T15:40:35.767" v="40" actId="478"/>
          <ac:spMkLst>
            <pc:docMk/>
            <pc:sldMk cId="3003117782" sldId="3099"/>
            <ac:spMk id="2" creationId="{B3E8B459-BB16-2118-C27E-A6E354CCFC3A}"/>
          </ac:spMkLst>
        </pc:spChg>
        <pc:spChg chg="add del mod">
          <ac:chgData name="Anca Enache" userId="e4e5bf63-63d8-466c-a288-9b8cd24a7864" providerId="ADAL" clId="{B3FAA4BC-686B-40D4-8D9D-E1D809E1654A}" dt="2025-04-01T15:40:39.162" v="41" actId="478"/>
          <ac:spMkLst>
            <pc:docMk/>
            <pc:sldMk cId="3003117782" sldId="3099"/>
            <ac:spMk id="4" creationId="{342696EA-E6BD-161B-CBAB-E345D0885594}"/>
          </ac:spMkLst>
        </pc:spChg>
        <pc:spChg chg="add mod">
          <ac:chgData name="Anca Enache" userId="e4e5bf63-63d8-466c-a288-9b8cd24a7864" providerId="ADAL" clId="{B3FAA4BC-686B-40D4-8D9D-E1D809E1654A}" dt="2025-04-01T15:41:55.425" v="69" actId="255"/>
          <ac:spMkLst>
            <pc:docMk/>
            <pc:sldMk cId="3003117782" sldId="3099"/>
            <ac:spMk id="6" creationId="{84550186-06D2-F811-6982-E81F1D775D5A}"/>
          </ac:spMkLst>
        </pc:spChg>
      </pc:sldChg>
      <pc:sldChg chg="modSp add mod">
        <pc:chgData name="Anca Enache" userId="e4e5bf63-63d8-466c-a288-9b8cd24a7864" providerId="ADAL" clId="{B3FAA4BC-686B-40D4-8D9D-E1D809E1654A}" dt="2025-04-01T16:27:44.742" v="1040" actId="255"/>
        <pc:sldMkLst>
          <pc:docMk/>
          <pc:sldMk cId="707776986" sldId="3100"/>
        </pc:sldMkLst>
        <pc:spChg chg="mod">
          <ac:chgData name="Anca Enache" userId="e4e5bf63-63d8-466c-a288-9b8cd24a7864" providerId="ADAL" clId="{B3FAA4BC-686B-40D4-8D9D-E1D809E1654A}" dt="2025-04-01T16:27:44.742" v="1040" actId="255"/>
          <ac:spMkLst>
            <pc:docMk/>
            <pc:sldMk cId="707776986" sldId="3100"/>
            <ac:spMk id="6" creationId="{F1F4EF55-8677-6101-1336-BA90FFE10634}"/>
          </ac:spMkLst>
        </pc:spChg>
      </pc:sldChg>
      <pc:sldChg chg="modSp new mod">
        <pc:chgData name="Anca Enache" userId="e4e5bf63-63d8-466c-a288-9b8cd24a7864" providerId="ADAL" clId="{B3FAA4BC-686B-40D4-8D9D-E1D809E1654A}" dt="2025-04-01T16:03:30.731" v="213" actId="113"/>
        <pc:sldMkLst>
          <pc:docMk/>
          <pc:sldMk cId="12893156" sldId="3101"/>
        </pc:sldMkLst>
        <pc:spChg chg="mod">
          <ac:chgData name="Anca Enache" userId="e4e5bf63-63d8-466c-a288-9b8cd24a7864" providerId="ADAL" clId="{B3FAA4BC-686B-40D4-8D9D-E1D809E1654A}" dt="2025-04-01T16:03:30.731" v="213" actId="113"/>
          <ac:spMkLst>
            <pc:docMk/>
            <pc:sldMk cId="12893156" sldId="3101"/>
            <ac:spMk id="2" creationId="{B9F68424-1D25-A143-19C2-033870921024}"/>
          </ac:spMkLst>
        </pc:spChg>
      </pc:sldChg>
      <pc:sldChg chg="add del">
        <pc:chgData name="Anca Enache" userId="e4e5bf63-63d8-466c-a288-9b8cd24a7864" providerId="ADAL" clId="{B3FAA4BC-686B-40D4-8D9D-E1D809E1654A}" dt="2025-04-01T16:00:37.185" v="165" actId="47"/>
        <pc:sldMkLst>
          <pc:docMk/>
          <pc:sldMk cId="112461748" sldId="3101"/>
        </pc:sldMkLst>
      </pc:sldChg>
      <pc:sldChg chg="new del">
        <pc:chgData name="Anca Enache" userId="e4e5bf63-63d8-466c-a288-9b8cd24a7864" providerId="ADAL" clId="{B3FAA4BC-686B-40D4-8D9D-E1D809E1654A}" dt="2025-04-01T16:01:30.717" v="168" actId="47"/>
        <pc:sldMkLst>
          <pc:docMk/>
          <pc:sldMk cId="501988039" sldId="3101"/>
        </pc:sldMkLst>
      </pc:sldChg>
      <pc:sldChg chg="addSp delSp modSp new mod">
        <pc:chgData name="Anca Enache" userId="e4e5bf63-63d8-466c-a288-9b8cd24a7864" providerId="ADAL" clId="{B3FAA4BC-686B-40D4-8D9D-E1D809E1654A}" dt="2025-04-01T16:41:12.921" v="1136" actId="11529"/>
        <pc:sldMkLst>
          <pc:docMk/>
          <pc:sldMk cId="1748759666" sldId="3102"/>
        </pc:sldMkLst>
        <pc:spChg chg="add mod">
          <ac:chgData name="Anca Enache" userId="e4e5bf63-63d8-466c-a288-9b8cd24a7864" providerId="ADAL" clId="{B3FAA4BC-686B-40D4-8D9D-E1D809E1654A}" dt="2025-04-01T16:31:35.290" v="1046"/>
          <ac:spMkLst>
            <pc:docMk/>
            <pc:sldMk cId="1748759666" sldId="3102"/>
            <ac:spMk id="3" creationId="{76490536-ACD8-534E-091C-3AFE1005C5E1}"/>
          </ac:spMkLst>
        </pc:spChg>
        <pc:spChg chg="add mod">
          <ac:chgData name="Anca Enache" userId="e4e5bf63-63d8-466c-a288-9b8cd24a7864" providerId="ADAL" clId="{B3FAA4BC-686B-40D4-8D9D-E1D809E1654A}" dt="2025-04-01T16:37:43.882" v="1126" actId="20577"/>
          <ac:spMkLst>
            <pc:docMk/>
            <pc:sldMk cId="1748759666" sldId="3102"/>
            <ac:spMk id="5" creationId="{98E6D3D1-F011-73D9-7B0D-16877594F854}"/>
          </ac:spMkLst>
        </pc:spChg>
        <pc:graphicFrameChg chg="add mod">
          <ac:chgData name="Anca Enache" userId="e4e5bf63-63d8-466c-a288-9b8cd24a7864" providerId="ADAL" clId="{B3FAA4BC-686B-40D4-8D9D-E1D809E1654A}" dt="2025-04-01T16:32:14.005" v="1066" actId="14100"/>
          <ac:graphicFrameMkLst>
            <pc:docMk/>
            <pc:sldMk cId="1748759666" sldId="3102"/>
            <ac:graphicFrameMk id="2" creationId="{9F6DC946-FC74-5419-C734-C94646EB7B10}"/>
          </ac:graphicFrameMkLst>
        </pc:graphicFrameChg>
        <pc:graphicFrameChg chg="add mod">
          <ac:chgData name="Anca Enache" userId="e4e5bf63-63d8-466c-a288-9b8cd24a7864" providerId="ADAL" clId="{B3FAA4BC-686B-40D4-8D9D-E1D809E1654A}" dt="2025-04-01T16:33:03.058" v="1091" actId="14100"/>
          <ac:graphicFrameMkLst>
            <pc:docMk/>
            <pc:sldMk cId="1748759666" sldId="3102"/>
            <ac:graphicFrameMk id="4" creationId="{B3430D93-A762-8D03-D046-647FC8A32CA0}"/>
          </ac:graphicFrameMkLst>
        </pc:graphicFrameChg>
        <pc:graphicFrameChg chg="add del mod modGraphic">
          <ac:chgData name="Anca Enache" userId="e4e5bf63-63d8-466c-a288-9b8cd24a7864" providerId="ADAL" clId="{B3FAA4BC-686B-40D4-8D9D-E1D809E1654A}" dt="2025-04-01T16:38:38.728" v="1131" actId="478"/>
          <ac:graphicFrameMkLst>
            <pc:docMk/>
            <pc:sldMk cId="1748759666" sldId="3102"/>
            <ac:graphicFrameMk id="6" creationId="{3AABEF33-A80E-4062-1B28-08221A8B0F6D}"/>
          </ac:graphicFrameMkLst>
        </pc:graphicFrameChg>
        <pc:cxnChg chg="add">
          <ac:chgData name="Anca Enache" userId="e4e5bf63-63d8-466c-a288-9b8cd24a7864" providerId="ADAL" clId="{B3FAA4BC-686B-40D4-8D9D-E1D809E1654A}" dt="2025-04-01T16:39:57.750" v="1132" actId="11529"/>
          <ac:cxnSpMkLst>
            <pc:docMk/>
            <pc:sldMk cId="1748759666" sldId="3102"/>
            <ac:cxnSpMk id="8" creationId="{02B228E2-A5B1-F009-A05B-F8CB9D0E51C5}"/>
          </ac:cxnSpMkLst>
        </pc:cxnChg>
        <pc:cxnChg chg="add mod">
          <ac:chgData name="Anca Enache" userId="e4e5bf63-63d8-466c-a288-9b8cd24a7864" providerId="ADAL" clId="{B3FAA4BC-686B-40D4-8D9D-E1D809E1654A}" dt="2025-04-01T16:40:33.984" v="1133" actId="11529"/>
          <ac:cxnSpMkLst>
            <pc:docMk/>
            <pc:sldMk cId="1748759666" sldId="3102"/>
            <ac:cxnSpMk id="10" creationId="{4BB5BE54-ADEE-DCF4-FF8F-7A9313C257E4}"/>
          </ac:cxnSpMkLst>
        </pc:cxnChg>
        <pc:cxnChg chg="add">
          <ac:chgData name="Anca Enache" userId="e4e5bf63-63d8-466c-a288-9b8cd24a7864" providerId="ADAL" clId="{B3FAA4BC-686B-40D4-8D9D-E1D809E1654A}" dt="2025-04-01T16:40:47.507" v="1134" actId="11529"/>
          <ac:cxnSpMkLst>
            <pc:docMk/>
            <pc:sldMk cId="1748759666" sldId="3102"/>
            <ac:cxnSpMk id="12" creationId="{F67C5BE5-0D9C-D9B6-8948-54182F5FF048}"/>
          </ac:cxnSpMkLst>
        </pc:cxnChg>
        <pc:cxnChg chg="add">
          <ac:chgData name="Anca Enache" userId="e4e5bf63-63d8-466c-a288-9b8cd24a7864" providerId="ADAL" clId="{B3FAA4BC-686B-40D4-8D9D-E1D809E1654A}" dt="2025-04-01T16:40:56.437" v="1135" actId="11529"/>
          <ac:cxnSpMkLst>
            <pc:docMk/>
            <pc:sldMk cId="1748759666" sldId="3102"/>
            <ac:cxnSpMk id="14" creationId="{02765DD3-BEFC-ED51-A57F-FD72BF9C23EA}"/>
          </ac:cxnSpMkLst>
        </pc:cxnChg>
        <pc:cxnChg chg="add">
          <ac:chgData name="Anca Enache" userId="e4e5bf63-63d8-466c-a288-9b8cd24a7864" providerId="ADAL" clId="{B3FAA4BC-686B-40D4-8D9D-E1D809E1654A}" dt="2025-04-01T16:41:12.921" v="1136" actId="11529"/>
          <ac:cxnSpMkLst>
            <pc:docMk/>
            <pc:sldMk cId="1748759666" sldId="3102"/>
            <ac:cxnSpMk id="16" creationId="{5AF8E22E-0C81-CBBF-7B0B-281FE12A308E}"/>
          </ac:cxnSpMkLst>
        </pc:cxnChg>
      </pc:sldChg>
      <pc:sldChg chg="addSp modSp new mod setBg">
        <pc:chgData name="Anca Enache" userId="e4e5bf63-63d8-466c-a288-9b8cd24a7864" providerId="ADAL" clId="{B3FAA4BC-686B-40D4-8D9D-E1D809E1654A}" dt="2025-04-02T03:59:50.876" v="2247" actId="14100"/>
        <pc:sldMkLst>
          <pc:docMk/>
          <pc:sldMk cId="1688798841" sldId="3103"/>
        </pc:sldMkLst>
        <pc:spChg chg="add mod ord">
          <ac:chgData name="Anca Enache" userId="e4e5bf63-63d8-466c-a288-9b8cd24a7864" providerId="ADAL" clId="{B3FAA4BC-686B-40D4-8D9D-E1D809E1654A}" dt="2025-04-02T03:59:50.876" v="2247" actId="14100"/>
          <ac:spMkLst>
            <pc:docMk/>
            <pc:sldMk cId="1688798841" sldId="3103"/>
            <ac:spMk id="3" creationId="{6324103E-202E-585E-D2F8-F0EAEDBBC3E3}"/>
          </ac:spMkLst>
        </pc:spChg>
        <pc:spChg chg="add">
          <ac:chgData name="Anca Enache" userId="e4e5bf63-63d8-466c-a288-9b8cd24a7864" providerId="ADAL" clId="{B3FAA4BC-686B-40D4-8D9D-E1D809E1654A}" dt="2025-04-02T03:59:07.307" v="2228" actId="26606"/>
          <ac:spMkLst>
            <pc:docMk/>
            <pc:sldMk cId="1688798841" sldId="3103"/>
            <ac:spMk id="8" creationId="{04812C46-200A-4DEB-A05E-3ED6C68C2387}"/>
          </ac:spMkLst>
        </pc:spChg>
        <pc:spChg chg="add">
          <ac:chgData name="Anca Enache" userId="e4e5bf63-63d8-466c-a288-9b8cd24a7864" providerId="ADAL" clId="{B3FAA4BC-686B-40D4-8D9D-E1D809E1654A}" dt="2025-04-02T03:59:07.307" v="2228" actId="26606"/>
          <ac:spMkLst>
            <pc:docMk/>
            <pc:sldMk cId="1688798841" sldId="3103"/>
            <ac:spMk id="10" creationId="{D1EA859B-E555-4109-94F3-6700E046E008}"/>
          </ac:spMkLst>
        </pc:spChg>
        <pc:picChg chg="add mod">
          <ac:chgData name="Anca Enache" userId="e4e5bf63-63d8-466c-a288-9b8cd24a7864" providerId="ADAL" clId="{B3FAA4BC-686B-40D4-8D9D-E1D809E1654A}" dt="2025-04-02T03:59:07.307" v="2228" actId="26606"/>
          <ac:picMkLst>
            <pc:docMk/>
            <pc:sldMk cId="1688798841" sldId="3103"/>
            <ac:picMk id="2" creationId="{CD5FDE00-FF26-20B5-997E-25C12E4630B7}"/>
          </ac:picMkLst>
        </pc:picChg>
      </pc:sldChg>
      <pc:sldChg chg="modSp new mod">
        <pc:chgData name="Anca Enache" userId="e4e5bf63-63d8-466c-a288-9b8cd24a7864" providerId="ADAL" clId="{B3FAA4BC-686B-40D4-8D9D-E1D809E1654A}" dt="2025-04-02T02:48:43.994" v="1810" actId="20577"/>
        <pc:sldMkLst>
          <pc:docMk/>
          <pc:sldMk cId="1031644596" sldId="3104"/>
        </pc:sldMkLst>
        <pc:spChg chg="mod">
          <ac:chgData name="Anca Enache" userId="e4e5bf63-63d8-466c-a288-9b8cd24a7864" providerId="ADAL" clId="{B3FAA4BC-686B-40D4-8D9D-E1D809E1654A}" dt="2025-04-02T02:48:43.994" v="1810" actId="20577"/>
          <ac:spMkLst>
            <pc:docMk/>
            <pc:sldMk cId="1031644596" sldId="3104"/>
            <ac:spMk id="2" creationId="{2CCD5EC4-93FF-1AC5-FDF8-541392BAA2DE}"/>
          </ac:spMkLst>
        </pc:spChg>
        <pc:spChg chg="mod">
          <ac:chgData name="Anca Enache" userId="e4e5bf63-63d8-466c-a288-9b8cd24a7864" providerId="ADAL" clId="{B3FAA4BC-686B-40D4-8D9D-E1D809E1654A}" dt="2025-04-01T17:06:15.527" v="1211" actId="14100"/>
          <ac:spMkLst>
            <pc:docMk/>
            <pc:sldMk cId="1031644596" sldId="3104"/>
            <ac:spMk id="3" creationId="{F5E150B0-4925-6B28-1E66-C91B0BAF0C18}"/>
          </ac:spMkLst>
        </pc:spChg>
        <pc:spChg chg="mod">
          <ac:chgData name="Anca Enache" userId="e4e5bf63-63d8-466c-a288-9b8cd24a7864" providerId="ADAL" clId="{B3FAA4BC-686B-40D4-8D9D-E1D809E1654A}" dt="2025-04-01T17:07:48.163" v="1262" actId="207"/>
          <ac:spMkLst>
            <pc:docMk/>
            <pc:sldMk cId="1031644596" sldId="3104"/>
            <ac:spMk id="4" creationId="{17C86044-FE6C-294C-25C1-6306D75C826B}"/>
          </ac:spMkLst>
        </pc:spChg>
      </pc:sldChg>
      <pc:sldChg chg="new del">
        <pc:chgData name="Anca Enache" userId="e4e5bf63-63d8-466c-a288-9b8cd24a7864" providerId="ADAL" clId="{B3FAA4BC-686B-40D4-8D9D-E1D809E1654A}" dt="2025-04-01T17:17:52.657" v="1271" actId="680"/>
        <pc:sldMkLst>
          <pc:docMk/>
          <pc:sldMk cId="1807768464" sldId="3105"/>
        </pc:sldMkLst>
      </pc:sldChg>
      <pc:sldChg chg="addSp delSp modSp new mod">
        <pc:chgData name="Anca Enache" userId="e4e5bf63-63d8-466c-a288-9b8cd24a7864" providerId="ADAL" clId="{B3FAA4BC-686B-40D4-8D9D-E1D809E1654A}" dt="2025-04-02T02:47:55.617" v="1809" actId="1076"/>
        <pc:sldMkLst>
          <pc:docMk/>
          <pc:sldMk cId="3003267726" sldId="3105"/>
        </pc:sldMkLst>
        <pc:spChg chg="del">
          <ac:chgData name="Anca Enache" userId="e4e5bf63-63d8-466c-a288-9b8cd24a7864" providerId="ADAL" clId="{B3FAA4BC-686B-40D4-8D9D-E1D809E1654A}" dt="2025-04-01T17:18:08.159" v="1273" actId="478"/>
          <ac:spMkLst>
            <pc:docMk/>
            <pc:sldMk cId="3003267726" sldId="3105"/>
            <ac:spMk id="2" creationId="{9346192A-F1DA-E0DA-EBEA-2D291B3E330F}"/>
          </ac:spMkLst>
        </pc:spChg>
        <pc:spChg chg="mod">
          <ac:chgData name="Anca Enache" userId="e4e5bf63-63d8-466c-a288-9b8cd24a7864" providerId="ADAL" clId="{B3FAA4BC-686B-40D4-8D9D-E1D809E1654A}" dt="2025-04-02T02:42:10.039" v="1652" actId="207"/>
          <ac:spMkLst>
            <pc:docMk/>
            <pc:sldMk cId="3003267726" sldId="3105"/>
            <ac:spMk id="3" creationId="{04519273-78C1-C3AC-D720-335292DEBA00}"/>
          </ac:spMkLst>
        </pc:spChg>
        <pc:spChg chg="mod">
          <ac:chgData name="Anca Enache" userId="e4e5bf63-63d8-466c-a288-9b8cd24a7864" providerId="ADAL" clId="{B3FAA4BC-686B-40D4-8D9D-E1D809E1654A}" dt="2025-04-02T02:45:20.788" v="1800" actId="20577"/>
          <ac:spMkLst>
            <pc:docMk/>
            <pc:sldMk cId="3003267726" sldId="3105"/>
            <ac:spMk id="4" creationId="{3BAF49D1-DD00-160D-859E-5B0A9ACBFC6F}"/>
          </ac:spMkLst>
        </pc:spChg>
        <pc:picChg chg="add mod">
          <ac:chgData name="Anca Enache" userId="e4e5bf63-63d8-466c-a288-9b8cd24a7864" providerId="ADAL" clId="{B3FAA4BC-686B-40D4-8D9D-E1D809E1654A}" dt="2025-04-02T02:47:55.617" v="1809" actId="1076"/>
          <ac:picMkLst>
            <pc:docMk/>
            <pc:sldMk cId="3003267726" sldId="3105"/>
            <ac:picMk id="6" creationId="{638E62B1-5ED4-BEA4-3DB8-7B6D62086524}"/>
          </ac:picMkLst>
        </pc:picChg>
        <pc:picChg chg="add mod">
          <ac:chgData name="Anca Enache" userId="e4e5bf63-63d8-466c-a288-9b8cd24a7864" providerId="ADAL" clId="{B3FAA4BC-686B-40D4-8D9D-E1D809E1654A}" dt="2025-04-02T02:47:52.790" v="1808" actId="1076"/>
          <ac:picMkLst>
            <pc:docMk/>
            <pc:sldMk cId="3003267726" sldId="3105"/>
            <ac:picMk id="2050" creationId="{C616580F-C091-B3BC-C3DA-52D6B6B76D2B}"/>
          </ac:picMkLst>
        </pc:picChg>
        <pc:picChg chg="add mod">
          <ac:chgData name="Anca Enache" userId="e4e5bf63-63d8-466c-a288-9b8cd24a7864" providerId="ADAL" clId="{B3FAA4BC-686B-40D4-8D9D-E1D809E1654A}" dt="2025-04-02T02:47:48.998" v="1807" actId="1076"/>
          <ac:picMkLst>
            <pc:docMk/>
            <pc:sldMk cId="3003267726" sldId="3105"/>
            <ac:picMk id="2051" creationId="{25F568C0-A726-15ED-AC61-C734A7C985B1}"/>
          </ac:picMkLst>
        </pc:picChg>
        <pc:cxnChg chg="add">
          <ac:chgData name="Anca Enache" userId="e4e5bf63-63d8-466c-a288-9b8cd24a7864" providerId="ADAL" clId="{B3FAA4BC-686B-40D4-8D9D-E1D809E1654A}" dt="2025-04-02T02:42:36.747" v="1654" actId="11529"/>
          <ac:cxnSpMkLst>
            <pc:docMk/>
            <pc:sldMk cId="3003267726" sldId="3105"/>
            <ac:cxnSpMk id="8" creationId="{123A2B65-7A75-3706-4966-23BC8408A393}"/>
          </ac:cxnSpMkLst>
        </pc:cxnChg>
        <pc:cxnChg chg="add">
          <ac:chgData name="Anca Enache" userId="e4e5bf63-63d8-466c-a288-9b8cd24a7864" providerId="ADAL" clId="{B3FAA4BC-686B-40D4-8D9D-E1D809E1654A}" dt="2025-04-02T02:44:59.014" v="1787" actId="11529"/>
          <ac:cxnSpMkLst>
            <pc:docMk/>
            <pc:sldMk cId="3003267726" sldId="3105"/>
            <ac:cxnSpMk id="10" creationId="{EE163718-A53A-745A-3FCA-5C5F4F10E9A1}"/>
          </ac:cxnSpMkLst>
        </pc:cxnChg>
      </pc:sldChg>
      <pc:sldChg chg="addSp delSp modSp new mod setBg">
        <pc:chgData name="Anca Enache" userId="e4e5bf63-63d8-466c-a288-9b8cd24a7864" providerId="ADAL" clId="{B3FAA4BC-686B-40D4-8D9D-E1D809E1654A}" dt="2025-04-02T03:38:05.830" v="2140" actId="14100"/>
        <pc:sldMkLst>
          <pc:docMk/>
          <pc:sldMk cId="2847917714" sldId="3106"/>
        </pc:sldMkLst>
        <pc:spChg chg="mod">
          <ac:chgData name="Anca Enache" userId="e4e5bf63-63d8-466c-a288-9b8cd24a7864" providerId="ADAL" clId="{B3FAA4BC-686B-40D4-8D9D-E1D809E1654A}" dt="2025-04-02T03:33:39.468" v="1980" actId="113"/>
          <ac:spMkLst>
            <pc:docMk/>
            <pc:sldMk cId="2847917714" sldId="3106"/>
            <ac:spMk id="2" creationId="{70E622BF-2AC2-481E-C0CC-34DC097073F2}"/>
          </ac:spMkLst>
        </pc:spChg>
        <pc:spChg chg="del">
          <ac:chgData name="Anca Enache" userId="e4e5bf63-63d8-466c-a288-9b8cd24a7864" providerId="ADAL" clId="{B3FAA4BC-686B-40D4-8D9D-E1D809E1654A}" dt="2025-04-02T03:01:14.118" v="1817"/>
          <ac:spMkLst>
            <pc:docMk/>
            <pc:sldMk cId="2847917714" sldId="3106"/>
            <ac:spMk id="3" creationId="{B80AAC6D-3382-6ED4-4D09-4BFED075F1A6}"/>
          </ac:spMkLst>
        </pc:spChg>
        <pc:spChg chg="add del mod">
          <ac:chgData name="Anca Enache" userId="e4e5bf63-63d8-466c-a288-9b8cd24a7864" providerId="ADAL" clId="{B3FAA4BC-686B-40D4-8D9D-E1D809E1654A}" dt="2025-04-02T03:02:58.751" v="1828"/>
          <ac:spMkLst>
            <pc:docMk/>
            <pc:sldMk cId="2847917714" sldId="3106"/>
            <ac:spMk id="7" creationId="{BAC2B5CD-441A-1879-EA6C-692CA9249BC5}"/>
          </ac:spMkLst>
        </pc:spChg>
        <pc:spChg chg="add del">
          <ac:chgData name="Anca Enache" userId="e4e5bf63-63d8-466c-a288-9b8cd24a7864" providerId="ADAL" clId="{B3FAA4BC-686B-40D4-8D9D-E1D809E1654A}" dt="2025-04-02T03:02:04.052" v="1826" actId="26606"/>
          <ac:spMkLst>
            <pc:docMk/>
            <pc:sldMk cId="2847917714" sldId="3106"/>
            <ac:spMk id="9" creationId="{E4D98495-11FA-7DA3-B288-BF981D822B59}"/>
          </ac:spMkLst>
        </pc:spChg>
        <pc:spChg chg="add del">
          <ac:chgData name="Anca Enache" userId="e4e5bf63-63d8-466c-a288-9b8cd24a7864" providerId="ADAL" clId="{B3FAA4BC-686B-40D4-8D9D-E1D809E1654A}" dt="2025-04-02T03:02:04.052" v="1826" actId="26606"/>
          <ac:spMkLst>
            <pc:docMk/>
            <pc:sldMk cId="2847917714" sldId="3106"/>
            <ac:spMk id="12" creationId="{5D13CC36-B950-4F02-9BAF-9A7EB267398C}"/>
          </ac:spMkLst>
        </pc:spChg>
        <pc:spChg chg="add del">
          <ac:chgData name="Anca Enache" userId="e4e5bf63-63d8-466c-a288-9b8cd24a7864" providerId="ADAL" clId="{B3FAA4BC-686B-40D4-8D9D-E1D809E1654A}" dt="2025-04-02T03:02:04.052" v="1826" actId="26606"/>
          <ac:spMkLst>
            <pc:docMk/>
            <pc:sldMk cId="2847917714" sldId="3106"/>
            <ac:spMk id="14" creationId="{4F2E2428-58BA-458D-AA54-05502E63F32F}"/>
          </ac:spMkLst>
        </pc:spChg>
        <pc:spChg chg="add">
          <ac:chgData name="Anca Enache" userId="e4e5bf63-63d8-466c-a288-9b8cd24a7864" providerId="ADAL" clId="{B3FAA4BC-686B-40D4-8D9D-E1D809E1654A}" dt="2025-04-02T03:05:22.284" v="1849" actId="26606"/>
          <ac:spMkLst>
            <pc:docMk/>
            <pc:sldMk cId="2847917714" sldId="3106"/>
            <ac:spMk id="18" creationId="{67A5186C-3438-4D83-A03D-BD8A5E2D488D}"/>
          </ac:spMkLst>
        </pc:spChg>
        <pc:spChg chg="add del">
          <ac:chgData name="Anca Enache" userId="e4e5bf63-63d8-466c-a288-9b8cd24a7864" providerId="ADAL" clId="{B3FAA4BC-686B-40D4-8D9D-E1D809E1654A}" dt="2025-04-02T03:02:02.639" v="1824" actId="26606"/>
          <ac:spMkLst>
            <pc:docMk/>
            <pc:sldMk cId="2847917714" sldId="3106"/>
            <ac:spMk id="19" creationId="{47942995-B07F-4636-9A06-C6A104B260A8}"/>
          </ac:spMkLst>
        </pc:spChg>
        <pc:spChg chg="add del">
          <ac:chgData name="Anca Enache" userId="e4e5bf63-63d8-466c-a288-9b8cd24a7864" providerId="ADAL" clId="{B3FAA4BC-686B-40D4-8D9D-E1D809E1654A}" dt="2025-04-02T03:36:17.934" v="1985" actId="478"/>
          <ac:spMkLst>
            <pc:docMk/>
            <pc:sldMk cId="2847917714" sldId="3106"/>
            <ac:spMk id="20" creationId="{84AD759B-3690-FD7E-82F9-03E5D108B317}"/>
          </ac:spMkLst>
        </pc:spChg>
        <pc:spChg chg="add">
          <ac:chgData name="Anca Enache" userId="e4e5bf63-63d8-466c-a288-9b8cd24a7864" providerId="ADAL" clId="{B3FAA4BC-686B-40D4-8D9D-E1D809E1654A}" dt="2025-04-02T03:05:22.284" v="1849" actId="26606"/>
          <ac:spMkLst>
            <pc:docMk/>
            <pc:sldMk cId="2847917714" sldId="3106"/>
            <ac:spMk id="23" creationId="{1540DFB4-867C-E2BB-EE93-8ED16E2711C9}"/>
          </ac:spMkLst>
        </pc:spChg>
        <pc:spChg chg="add mod">
          <ac:chgData name="Anca Enache" userId="e4e5bf63-63d8-466c-a288-9b8cd24a7864" providerId="ADAL" clId="{B3FAA4BC-686B-40D4-8D9D-E1D809E1654A}" dt="2025-04-02T03:38:05.830" v="2140" actId="14100"/>
          <ac:spMkLst>
            <pc:docMk/>
            <pc:sldMk cId="2847917714" sldId="3106"/>
            <ac:spMk id="25" creationId="{2A5AB408-BD6C-7F10-A346-746D63505F4A}"/>
          </ac:spMkLst>
        </pc:spChg>
        <pc:spChg chg="add del">
          <ac:chgData name="Anca Enache" userId="e4e5bf63-63d8-466c-a288-9b8cd24a7864" providerId="ADAL" clId="{B3FAA4BC-686B-40D4-8D9D-E1D809E1654A}" dt="2025-04-02T03:02:02.639" v="1824" actId="26606"/>
          <ac:spMkLst>
            <pc:docMk/>
            <pc:sldMk cId="2847917714" sldId="3106"/>
            <ac:spMk id="26" creationId="{B81933D1-5615-42C7-9C0B-4EB7105CCE2D}"/>
          </ac:spMkLst>
        </pc:spChg>
        <pc:spChg chg="add del">
          <ac:chgData name="Anca Enache" userId="e4e5bf63-63d8-466c-a288-9b8cd24a7864" providerId="ADAL" clId="{B3FAA4BC-686B-40D4-8D9D-E1D809E1654A}" dt="2025-04-02T03:02:02.639" v="1824" actId="26606"/>
          <ac:spMkLst>
            <pc:docMk/>
            <pc:sldMk cId="2847917714" sldId="3106"/>
            <ac:spMk id="28" creationId="{19C9EAEA-39D0-4B0E-A0EB-51E7B26740B1}"/>
          </ac:spMkLst>
        </pc:spChg>
        <pc:grpChg chg="add del">
          <ac:chgData name="Anca Enache" userId="e4e5bf63-63d8-466c-a288-9b8cd24a7864" providerId="ADAL" clId="{B3FAA4BC-686B-40D4-8D9D-E1D809E1654A}" dt="2025-04-02T03:02:02.639" v="1824" actId="26606"/>
          <ac:grpSpMkLst>
            <pc:docMk/>
            <pc:sldMk cId="2847917714" sldId="3106"/>
            <ac:grpSpMk id="21" creationId="{032D8612-31EB-44CF-A1D0-14FD4C705424}"/>
          </ac:grpSpMkLst>
        </pc:grpChg>
        <pc:graphicFrameChg chg="add del mod">
          <ac:chgData name="Anca Enache" userId="e4e5bf63-63d8-466c-a288-9b8cd24a7864" providerId="ADAL" clId="{B3FAA4BC-686B-40D4-8D9D-E1D809E1654A}" dt="2025-04-02T03:35:52.719" v="1983" actId="478"/>
          <ac:graphicFrameMkLst>
            <pc:docMk/>
            <pc:sldMk cId="2847917714" sldId="3106"/>
            <ac:graphicFrameMk id="17" creationId="{EDB0AFC8-58DC-CAF8-AB27-FE1EDD834FE8}"/>
          </ac:graphicFrameMkLst>
        </pc:graphicFrameChg>
        <pc:picChg chg="add del mod">
          <ac:chgData name="Anca Enache" userId="e4e5bf63-63d8-466c-a288-9b8cd24a7864" providerId="ADAL" clId="{B3FAA4BC-686B-40D4-8D9D-E1D809E1654A}" dt="2025-04-02T03:02:06.972" v="1827" actId="478"/>
          <ac:picMkLst>
            <pc:docMk/>
            <pc:sldMk cId="2847917714" sldId="3106"/>
            <ac:picMk id="5" creationId="{A84E8EFC-7943-FA82-8DA6-B4A72F533181}"/>
          </ac:picMkLst>
        </pc:picChg>
        <pc:picChg chg="add mod ord">
          <ac:chgData name="Anca Enache" userId="e4e5bf63-63d8-466c-a288-9b8cd24a7864" providerId="ADAL" clId="{B3FAA4BC-686B-40D4-8D9D-E1D809E1654A}" dt="2025-04-02T03:05:22.284" v="1849" actId="26606"/>
          <ac:picMkLst>
            <pc:docMk/>
            <pc:sldMk cId="2847917714" sldId="3106"/>
            <ac:picMk id="10" creationId="{891A014C-C04F-4321-764E-C4C5FCB23BA1}"/>
          </ac:picMkLst>
        </pc:picChg>
        <pc:picChg chg="add mod">
          <ac:chgData name="Anca Enache" userId="e4e5bf63-63d8-466c-a288-9b8cd24a7864" providerId="ADAL" clId="{B3FAA4BC-686B-40D4-8D9D-E1D809E1654A}" dt="2025-04-02T03:05:22.284" v="1849" actId="26606"/>
          <ac:picMkLst>
            <pc:docMk/>
            <pc:sldMk cId="2847917714" sldId="3106"/>
            <ac:picMk id="13" creationId="{1C82E857-BD67-30BF-8E31-49CF6978B115}"/>
          </ac:picMkLst>
        </pc:picChg>
        <pc:picChg chg="add mod">
          <ac:chgData name="Anca Enache" userId="e4e5bf63-63d8-466c-a288-9b8cd24a7864" providerId="ADAL" clId="{B3FAA4BC-686B-40D4-8D9D-E1D809E1654A}" dt="2025-04-02T03:05:22.284" v="1849" actId="26606"/>
          <ac:picMkLst>
            <pc:docMk/>
            <pc:sldMk cId="2847917714" sldId="3106"/>
            <ac:picMk id="16" creationId="{E938C67C-33A7-60C2-FBDF-F7C0C87A09F0}"/>
          </ac:picMkLst>
        </pc:picChg>
      </pc:sldChg>
      <pc:sldChg chg="addSp modSp new mod">
        <pc:chgData name="Anca Enache" userId="e4e5bf63-63d8-466c-a288-9b8cd24a7864" providerId="ADAL" clId="{B3FAA4BC-686B-40D4-8D9D-E1D809E1654A}" dt="2025-04-02T03:57:25.771" v="2222" actId="1076"/>
        <pc:sldMkLst>
          <pc:docMk/>
          <pc:sldMk cId="1561426089" sldId="3107"/>
        </pc:sldMkLst>
        <pc:spChg chg="mod">
          <ac:chgData name="Anca Enache" userId="e4e5bf63-63d8-466c-a288-9b8cd24a7864" providerId="ADAL" clId="{B3FAA4BC-686B-40D4-8D9D-E1D809E1654A}" dt="2025-04-02T03:44:00.412" v="2182" actId="207"/>
          <ac:spMkLst>
            <pc:docMk/>
            <pc:sldMk cId="1561426089" sldId="3107"/>
            <ac:spMk id="2" creationId="{BC0FEE30-C8A8-7742-AFEC-AAED6F3A2D5D}"/>
          </ac:spMkLst>
        </pc:spChg>
        <pc:picChg chg="add mod">
          <ac:chgData name="Anca Enache" userId="e4e5bf63-63d8-466c-a288-9b8cd24a7864" providerId="ADAL" clId="{B3FAA4BC-686B-40D4-8D9D-E1D809E1654A}" dt="2025-04-02T03:45:59.542" v="2188" actId="1076"/>
          <ac:picMkLst>
            <pc:docMk/>
            <pc:sldMk cId="1561426089" sldId="3107"/>
            <ac:picMk id="4" creationId="{FD2DE58A-BDBB-8DEA-F3DD-2C9A034D6CD8}"/>
          </ac:picMkLst>
        </pc:picChg>
        <pc:picChg chg="add mod">
          <ac:chgData name="Anca Enache" userId="e4e5bf63-63d8-466c-a288-9b8cd24a7864" providerId="ADAL" clId="{B3FAA4BC-686B-40D4-8D9D-E1D809E1654A}" dt="2025-04-02T03:57:06.328" v="2216" actId="1076"/>
          <ac:picMkLst>
            <pc:docMk/>
            <pc:sldMk cId="1561426089" sldId="3107"/>
            <ac:picMk id="6" creationId="{62BBD403-F183-D617-19E8-74B67C3C1D05}"/>
          </ac:picMkLst>
        </pc:picChg>
        <pc:picChg chg="add mod">
          <ac:chgData name="Anca Enache" userId="e4e5bf63-63d8-466c-a288-9b8cd24a7864" providerId="ADAL" clId="{B3FAA4BC-686B-40D4-8D9D-E1D809E1654A}" dt="2025-04-02T03:57:25.771" v="2222" actId="1076"/>
          <ac:picMkLst>
            <pc:docMk/>
            <pc:sldMk cId="1561426089" sldId="3107"/>
            <ac:picMk id="8" creationId="{DD0350B9-7608-F630-5E0C-D10160BDF961}"/>
          </ac:picMkLst>
        </pc:picChg>
        <pc:picChg chg="add mod">
          <ac:chgData name="Anca Enache" userId="e4e5bf63-63d8-466c-a288-9b8cd24a7864" providerId="ADAL" clId="{B3FAA4BC-686B-40D4-8D9D-E1D809E1654A}" dt="2025-04-02T03:57:23.502" v="2221" actId="14100"/>
          <ac:picMkLst>
            <pc:docMk/>
            <pc:sldMk cId="1561426089" sldId="3107"/>
            <ac:picMk id="10" creationId="{8ED83FFF-3180-DB0E-30FD-3EA73FC21B21}"/>
          </ac:picMkLst>
        </pc:picChg>
      </pc:sldChg>
      <pc:sldMasterChg chg="delSldLayout">
        <pc:chgData name="Anca Enache" userId="e4e5bf63-63d8-466c-a288-9b8cd24a7864" providerId="ADAL" clId="{B3FAA4BC-686B-40D4-8D9D-E1D809E1654A}" dt="2025-04-02T03:59:57.237" v="2248" actId="47"/>
        <pc:sldMasterMkLst>
          <pc:docMk/>
          <pc:sldMasterMk cId="3081702155" sldId="2147483648"/>
        </pc:sldMasterMkLst>
        <pc:sldLayoutChg chg="del">
          <pc:chgData name="Anca Enache" userId="e4e5bf63-63d8-466c-a288-9b8cd24a7864" providerId="ADAL" clId="{B3FAA4BC-686B-40D4-8D9D-E1D809E1654A}" dt="2025-04-01T15:10:40.199" v="13" actId="47"/>
          <pc:sldLayoutMkLst>
            <pc:docMk/>
            <pc:sldMasterMk cId="3081702155" sldId="2147483648"/>
            <pc:sldLayoutMk cId="2572161348" sldId="2147483661"/>
          </pc:sldLayoutMkLst>
        </pc:sldLayoutChg>
        <pc:sldLayoutChg chg="del">
          <pc:chgData name="Anca Enache" userId="e4e5bf63-63d8-466c-a288-9b8cd24a7864" providerId="ADAL" clId="{B3FAA4BC-686B-40D4-8D9D-E1D809E1654A}" dt="2025-04-02T03:59:57.237" v="2248" actId="47"/>
          <pc:sldLayoutMkLst>
            <pc:docMk/>
            <pc:sldMasterMk cId="3081702155" sldId="2147483648"/>
            <pc:sldLayoutMk cId="1833012052" sldId="2147483662"/>
          </pc:sldLayoutMkLst>
        </pc:sldLayoutChg>
        <pc:sldLayoutChg chg="del">
          <pc:chgData name="Anca Enache" userId="e4e5bf63-63d8-466c-a288-9b8cd24a7864" providerId="ADAL" clId="{B3FAA4BC-686B-40D4-8D9D-E1D809E1654A}" dt="2025-04-01T15:10:33.870" v="11" actId="47"/>
          <pc:sldLayoutMkLst>
            <pc:docMk/>
            <pc:sldMasterMk cId="3081702155" sldId="2147483648"/>
            <pc:sldLayoutMk cId="1095064430"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78EDD-A13E-4125-A75A-91691FD8BC8A}" type="doc">
      <dgm:prSet loTypeId="urn:microsoft.com/office/officeart/2005/8/layout/venn1" loCatId="relationship" qsTypeId="urn:microsoft.com/office/officeart/2005/8/quickstyle/simple1" qsCatId="simple" csTypeId="urn:microsoft.com/office/officeart/2005/8/colors/accent1_2" csCatId="accent1" phldr="1"/>
      <dgm:spPr/>
    </dgm:pt>
    <dgm:pt modelId="{1FA6EA9C-CA55-4B93-BF67-B0BB40400CB9}">
      <dgm:prSet phldrT="[Teksti]"/>
      <dgm:spPr>
        <a:solidFill>
          <a:schemeClr val="accent3">
            <a:lumMod val="60000"/>
            <a:lumOff val="40000"/>
            <a:alpha val="50000"/>
          </a:schemeClr>
        </a:solidFill>
      </dgm:spPr>
      <dgm:t>
        <a:bodyPr/>
        <a:lstStyle/>
        <a:p>
          <a:r>
            <a:rPr lang="fi-FI" b="1" dirty="0"/>
            <a:t>PEACE</a:t>
          </a:r>
        </a:p>
      </dgm:t>
    </dgm:pt>
    <dgm:pt modelId="{CBAE4E95-D857-4715-9E3A-D4802B6F3AF1}" type="parTrans" cxnId="{BD4FFF25-7BAF-4696-A625-1B5A9B035E69}">
      <dgm:prSet/>
      <dgm:spPr/>
      <dgm:t>
        <a:bodyPr/>
        <a:lstStyle/>
        <a:p>
          <a:endParaRPr lang="fi-FI"/>
        </a:p>
      </dgm:t>
    </dgm:pt>
    <dgm:pt modelId="{B449DDC6-A1A8-44CB-AC09-9B19A64E7EE2}" type="sibTrans" cxnId="{BD4FFF25-7BAF-4696-A625-1B5A9B035E69}">
      <dgm:prSet/>
      <dgm:spPr/>
      <dgm:t>
        <a:bodyPr/>
        <a:lstStyle/>
        <a:p>
          <a:endParaRPr lang="fi-FI"/>
        </a:p>
      </dgm:t>
    </dgm:pt>
    <dgm:pt modelId="{77B3448F-63F2-4B8F-86C3-B3136A728E3F}">
      <dgm:prSet phldrT="[Teksti]"/>
      <dgm:spPr>
        <a:solidFill>
          <a:schemeClr val="accent5">
            <a:lumMod val="40000"/>
            <a:lumOff val="60000"/>
            <a:alpha val="50000"/>
          </a:schemeClr>
        </a:solidFill>
      </dgm:spPr>
      <dgm:t>
        <a:bodyPr/>
        <a:lstStyle/>
        <a:p>
          <a:r>
            <a:rPr lang="fi-FI" b="1" dirty="0"/>
            <a:t>DEVELOPMENT</a:t>
          </a:r>
        </a:p>
      </dgm:t>
    </dgm:pt>
    <dgm:pt modelId="{5660DF1E-AFA7-4D78-8F1F-6F7D0A4F0E96}" type="parTrans" cxnId="{2CCCD521-0FF4-43B6-B3F3-B1854BA2966C}">
      <dgm:prSet/>
      <dgm:spPr/>
      <dgm:t>
        <a:bodyPr/>
        <a:lstStyle/>
        <a:p>
          <a:endParaRPr lang="fi-FI"/>
        </a:p>
      </dgm:t>
    </dgm:pt>
    <dgm:pt modelId="{3D4D5A06-7A23-409F-B34F-B90416143C96}" type="sibTrans" cxnId="{2CCCD521-0FF4-43B6-B3F3-B1854BA2966C}">
      <dgm:prSet/>
      <dgm:spPr/>
      <dgm:t>
        <a:bodyPr/>
        <a:lstStyle/>
        <a:p>
          <a:endParaRPr lang="fi-FI"/>
        </a:p>
      </dgm:t>
    </dgm:pt>
    <dgm:pt modelId="{ACCC2703-E740-4C67-A45C-5E78A1B115CE}">
      <dgm:prSet phldrT="[Teksti]"/>
      <dgm:spPr>
        <a:solidFill>
          <a:schemeClr val="accent2">
            <a:lumMod val="40000"/>
            <a:lumOff val="60000"/>
          </a:schemeClr>
        </a:solidFill>
      </dgm:spPr>
      <dgm:t>
        <a:bodyPr/>
        <a:lstStyle/>
        <a:p>
          <a:r>
            <a:rPr lang="fi-FI" b="1" dirty="0"/>
            <a:t>HUMANITARIAN AID</a:t>
          </a:r>
          <a:r>
            <a:rPr lang="fi-FI" dirty="0"/>
            <a:t>	</a:t>
          </a:r>
        </a:p>
      </dgm:t>
    </dgm:pt>
    <dgm:pt modelId="{E2D8A318-B679-4209-84A0-044A2821B8DB}" type="parTrans" cxnId="{B8AD2331-E7BB-4A4B-917D-E101B662FCC0}">
      <dgm:prSet/>
      <dgm:spPr/>
      <dgm:t>
        <a:bodyPr/>
        <a:lstStyle/>
        <a:p>
          <a:endParaRPr lang="fi-FI"/>
        </a:p>
      </dgm:t>
    </dgm:pt>
    <dgm:pt modelId="{16A807AD-5861-461D-B25F-8F8CD60AD0AC}" type="sibTrans" cxnId="{B8AD2331-E7BB-4A4B-917D-E101B662FCC0}">
      <dgm:prSet/>
      <dgm:spPr/>
      <dgm:t>
        <a:bodyPr/>
        <a:lstStyle/>
        <a:p>
          <a:endParaRPr lang="fi-FI"/>
        </a:p>
      </dgm:t>
    </dgm:pt>
    <dgm:pt modelId="{2AE897A5-8691-475D-B02D-3D6D60CEAEC4}" type="pres">
      <dgm:prSet presAssocID="{16578EDD-A13E-4125-A75A-91691FD8BC8A}" presName="compositeShape" presStyleCnt="0">
        <dgm:presLayoutVars>
          <dgm:chMax val="7"/>
          <dgm:dir/>
          <dgm:resizeHandles val="exact"/>
        </dgm:presLayoutVars>
      </dgm:prSet>
      <dgm:spPr/>
    </dgm:pt>
    <dgm:pt modelId="{1A7BBBF7-FBF7-4DC7-9808-69E7891F8559}" type="pres">
      <dgm:prSet presAssocID="{1FA6EA9C-CA55-4B93-BF67-B0BB40400CB9}" presName="circ1" presStyleLbl="vennNode1" presStyleIdx="0" presStyleCnt="3" custScaleX="90471" custScaleY="78131" custLinFactNeighborX="0" custLinFactNeighborY="154"/>
      <dgm:spPr/>
    </dgm:pt>
    <dgm:pt modelId="{EE92561E-703D-40F9-A777-254C6EBFCF26}" type="pres">
      <dgm:prSet presAssocID="{1FA6EA9C-CA55-4B93-BF67-B0BB40400CB9}" presName="circ1Tx" presStyleLbl="revTx" presStyleIdx="0" presStyleCnt="0">
        <dgm:presLayoutVars>
          <dgm:chMax val="0"/>
          <dgm:chPref val="0"/>
          <dgm:bulletEnabled val="1"/>
        </dgm:presLayoutVars>
      </dgm:prSet>
      <dgm:spPr/>
    </dgm:pt>
    <dgm:pt modelId="{4E30CA34-261A-4B1E-906E-E480358EEC57}" type="pres">
      <dgm:prSet presAssocID="{77B3448F-63F2-4B8F-86C3-B3136A728E3F}" presName="circ2" presStyleLbl="vennNode1" presStyleIdx="1" presStyleCnt="3" custScaleX="87942" custScaleY="85277"/>
      <dgm:spPr/>
    </dgm:pt>
    <dgm:pt modelId="{704ADB29-9A2D-496A-9911-519D9790D717}" type="pres">
      <dgm:prSet presAssocID="{77B3448F-63F2-4B8F-86C3-B3136A728E3F}" presName="circ2Tx" presStyleLbl="revTx" presStyleIdx="0" presStyleCnt="0">
        <dgm:presLayoutVars>
          <dgm:chMax val="0"/>
          <dgm:chPref val="0"/>
          <dgm:bulletEnabled val="1"/>
        </dgm:presLayoutVars>
      </dgm:prSet>
      <dgm:spPr/>
    </dgm:pt>
    <dgm:pt modelId="{0B94B207-7267-4309-95F6-F034AD284913}" type="pres">
      <dgm:prSet presAssocID="{ACCC2703-E740-4C67-A45C-5E78A1B115CE}" presName="circ3" presStyleLbl="vennNode1" presStyleIdx="2" presStyleCnt="3" custScaleX="87863" custScaleY="85488" custLinFactNeighborX="-1778" custLinFactNeighborY="334"/>
      <dgm:spPr/>
    </dgm:pt>
    <dgm:pt modelId="{42CEF1D5-919B-4475-BC8D-8AF3489B2225}" type="pres">
      <dgm:prSet presAssocID="{ACCC2703-E740-4C67-A45C-5E78A1B115CE}" presName="circ3Tx" presStyleLbl="revTx" presStyleIdx="0" presStyleCnt="0">
        <dgm:presLayoutVars>
          <dgm:chMax val="0"/>
          <dgm:chPref val="0"/>
          <dgm:bulletEnabled val="1"/>
        </dgm:presLayoutVars>
      </dgm:prSet>
      <dgm:spPr/>
    </dgm:pt>
  </dgm:ptLst>
  <dgm:cxnLst>
    <dgm:cxn modelId="{2CCCD521-0FF4-43B6-B3F3-B1854BA2966C}" srcId="{16578EDD-A13E-4125-A75A-91691FD8BC8A}" destId="{77B3448F-63F2-4B8F-86C3-B3136A728E3F}" srcOrd="1" destOrd="0" parTransId="{5660DF1E-AFA7-4D78-8F1F-6F7D0A4F0E96}" sibTransId="{3D4D5A06-7A23-409F-B34F-B90416143C96}"/>
    <dgm:cxn modelId="{BD4FFF25-7BAF-4696-A625-1B5A9B035E69}" srcId="{16578EDD-A13E-4125-A75A-91691FD8BC8A}" destId="{1FA6EA9C-CA55-4B93-BF67-B0BB40400CB9}" srcOrd="0" destOrd="0" parTransId="{CBAE4E95-D857-4715-9E3A-D4802B6F3AF1}" sibTransId="{B449DDC6-A1A8-44CB-AC09-9B19A64E7EE2}"/>
    <dgm:cxn modelId="{A2352A2F-751D-4570-8BA6-07890CA6C97B}" type="presOf" srcId="{77B3448F-63F2-4B8F-86C3-B3136A728E3F}" destId="{4E30CA34-261A-4B1E-906E-E480358EEC57}" srcOrd="0" destOrd="0" presId="urn:microsoft.com/office/officeart/2005/8/layout/venn1"/>
    <dgm:cxn modelId="{B8AD2331-E7BB-4A4B-917D-E101B662FCC0}" srcId="{16578EDD-A13E-4125-A75A-91691FD8BC8A}" destId="{ACCC2703-E740-4C67-A45C-5E78A1B115CE}" srcOrd="2" destOrd="0" parTransId="{E2D8A318-B679-4209-84A0-044A2821B8DB}" sibTransId="{16A807AD-5861-461D-B25F-8F8CD60AD0AC}"/>
    <dgm:cxn modelId="{D6622452-52D9-4885-93ED-11A6091C27C7}" type="presOf" srcId="{ACCC2703-E740-4C67-A45C-5E78A1B115CE}" destId="{42CEF1D5-919B-4475-BC8D-8AF3489B2225}" srcOrd="1" destOrd="0" presId="urn:microsoft.com/office/officeart/2005/8/layout/venn1"/>
    <dgm:cxn modelId="{E7D8E47D-E9AA-4D71-8D14-62E1F810F49A}" type="presOf" srcId="{77B3448F-63F2-4B8F-86C3-B3136A728E3F}" destId="{704ADB29-9A2D-496A-9911-519D9790D717}" srcOrd="1" destOrd="0" presId="urn:microsoft.com/office/officeart/2005/8/layout/venn1"/>
    <dgm:cxn modelId="{648D97C1-299F-4155-925F-7CE7599F82BE}" type="presOf" srcId="{1FA6EA9C-CA55-4B93-BF67-B0BB40400CB9}" destId="{1A7BBBF7-FBF7-4DC7-9808-69E7891F8559}" srcOrd="0" destOrd="0" presId="urn:microsoft.com/office/officeart/2005/8/layout/venn1"/>
    <dgm:cxn modelId="{01B468CA-82D1-4C24-A2FF-1EEDE6EAA9E9}" type="presOf" srcId="{ACCC2703-E740-4C67-A45C-5E78A1B115CE}" destId="{0B94B207-7267-4309-95F6-F034AD284913}" srcOrd="0" destOrd="0" presId="urn:microsoft.com/office/officeart/2005/8/layout/venn1"/>
    <dgm:cxn modelId="{12335DCD-6397-44AC-9E05-059231C93DF7}" type="presOf" srcId="{1FA6EA9C-CA55-4B93-BF67-B0BB40400CB9}" destId="{EE92561E-703D-40F9-A777-254C6EBFCF26}" srcOrd="1" destOrd="0" presId="urn:microsoft.com/office/officeart/2005/8/layout/venn1"/>
    <dgm:cxn modelId="{0605FFFD-BD80-4BBB-B3D2-6575AC05240E}" type="presOf" srcId="{16578EDD-A13E-4125-A75A-91691FD8BC8A}" destId="{2AE897A5-8691-475D-B02D-3D6D60CEAEC4}" srcOrd="0" destOrd="0" presId="urn:microsoft.com/office/officeart/2005/8/layout/venn1"/>
    <dgm:cxn modelId="{4D024CEA-1109-4343-9461-212C5C4ABDC7}" type="presParOf" srcId="{2AE897A5-8691-475D-B02D-3D6D60CEAEC4}" destId="{1A7BBBF7-FBF7-4DC7-9808-69E7891F8559}" srcOrd="0" destOrd="0" presId="urn:microsoft.com/office/officeart/2005/8/layout/venn1"/>
    <dgm:cxn modelId="{7CB7F5ED-966A-408A-B5CA-5C3807907C61}" type="presParOf" srcId="{2AE897A5-8691-475D-B02D-3D6D60CEAEC4}" destId="{EE92561E-703D-40F9-A777-254C6EBFCF26}" srcOrd="1" destOrd="0" presId="urn:microsoft.com/office/officeart/2005/8/layout/venn1"/>
    <dgm:cxn modelId="{D57397B6-23C1-4F83-93E1-9014D7E1FE84}" type="presParOf" srcId="{2AE897A5-8691-475D-B02D-3D6D60CEAEC4}" destId="{4E30CA34-261A-4B1E-906E-E480358EEC57}" srcOrd="2" destOrd="0" presId="urn:microsoft.com/office/officeart/2005/8/layout/venn1"/>
    <dgm:cxn modelId="{B6D85B5C-EB5C-4638-AEA5-A77A7420D78F}" type="presParOf" srcId="{2AE897A5-8691-475D-B02D-3D6D60CEAEC4}" destId="{704ADB29-9A2D-496A-9911-519D9790D717}" srcOrd="3" destOrd="0" presId="urn:microsoft.com/office/officeart/2005/8/layout/venn1"/>
    <dgm:cxn modelId="{FAFA3642-E8B9-455E-94AD-E7092BFBDF93}" type="presParOf" srcId="{2AE897A5-8691-475D-B02D-3D6D60CEAEC4}" destId="{0B94B207-7267-4309-95F6-F034AD284913}" srcOrd="4" destOrd="0" presId="urn:microsoft.com/office/officeart/2005/8/layout/venn1"/>
    <dgm:cxn modelId="{25BA18F2-BF36-4752-97A3-252ABCDE273D}" type="presParOf" srcId="{2AE897A5-8691-475D-B02D-3D6D60CEAEC4}" destId="{42CEF1D5-919B-4475-BC8D-8AF3489B222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578EDD-A13E-4125-A75A-91691FD8BC8A}" type="doc">
      <dgm:prSet loTypeId="urn:microsoft.com/office/officeart/2005/8/layout/venn1" loCatId="relationship" qsTypeId="urn:microsoft.com/office/officeart/2005/8/quickstyle/simple1" qsCatId="simple" csTypeId="urn:microsoft.com/office/officeart/2005/8/colors/accent1_2" csCatId="accent1" phldr="1"/>
      <dgm:spPr/>
    </dgm:pt>
    <dgm:pt modelId="{1FA6EA9C-CA55-4B93-BF67-B0BB40400CB9}">
      <dgm:prSet phldrT="[Teksti]"/>
      <dgm:spPr>
        <a:solidFill>
          <a:schemeClr val="accent3">
            <a:lumMod val="60000"/>
            <a:lumOff val="40000"/>
            <a:alpha val="50000"/>
          </a:schemeClr>
        </a:solidFill>
      </dgm:spPr>
      <dgm:t>
        <a:bodyPr/>
        <a:lstStyle/>
        <a:p>
          <a:r>
            <a:rPr lang="fi-FI" b="1" dirty="0"/>
            <a:t>Social </a:t>
          </a:r>
          <a:r>
            <a:rPr lang="fi-FI" b="1" dirty="0" err="1"/>
            <a:t>services</a:t>
          </a:r>
          <a:r>
            <a:rPr lang="fi-FI" b="1" dirty="0"/>
            <a:t>/</a:t>
          </a:r>
          <a:r>
            <a:rPr lang="fi-FI" b="1" dirty="0" err="1"/>
            <a:t>social</a:t>
          </a:r>
          <a:r>
            <a:rPr lang="fi-FI" b="1" dirty="0"/>
            <a:t> </a:t>
          </a:r>
          <a:r>
            <a:rPr lang="fi-FI" b="1" dirty="0" err="1"/>
            <a:t>interventions</a:t>
          </a:r>
          <a:r>
            <a:rPr lang="fi-FI" b="1" dirty="0"/>
            <a:t> </a:t>
          </a:r>
        </a:p>
      </dgm:t>
    </dgm:pt>
    <dgm:pt modelId="{CBAE4E95-D857-4715-9E3A-D4802B6F3AF1}" type="parTrans" cxnId="{BD4FFF25-7BAF-4696-A625-1B5A9B035E69}">
      <dgm:prSet/>
      <dgm:spPr/>
      <dgm:t>
        <a:bodyPr/>
        <a:lstStyle/>
        <a:p>
          <a:endParaRPr lang="fi-FI"/>
        </a:p>
      </dgm:t>
    </dgm:pt>
    <dgm:pt modelId="{B449DDC6-A1A8-44CB-AC09-9B19A64E7EE2}" type="sibTrans" cxnId="{BD4FFF25-7BAF-4696-A625-1B5A9B035E69}">
      <dgm:prSet/>
      <dgm:spPr/>
      <dgm:t>
        <a:bodyPr/>
        <a:lstStyle/>
        <a:p>
          <a:endParaRPr lang="fi-FI"/>
        </a:p>
      </dgm:t>
    </dgm:pt>
    <dgm:pt modelId="{77B3448F-63F2-4B8F-86C3-B3136A728E3F}">
      <dgm:prSet phldrT="[Teksti]"/>
      <dgm:spPr>
        <a:solidFill>
          <a:schemeClr val="accent5">
            <a:lumMod val="40000"/>
            <a:lumOff val="60000"/>
            <a:alpha val="50000"/>
          </a:schemeClr>
        </a:solidFill>
      </dgm:spPr>
      <dgm:t>
        <a:bodyPr/>
        <a:lstStyle/>
        <a:p>
          <a:r>
            <a:rPr lang="fi-FI" b="1" dirty="0"/>
            <a:t>Social </a:t>
          </a:r>
          <a:r>
            <a:rPr lang="fi-FI" b="1" dirty="0" err="1"/>
            <a:t>cohesion</a:t>
          </a:r>
          <a:r>
            <a:rPr lang="fi-FI" b="1" dirty="0"/>
            <a:t>/</a:t>
          </a:r>
          <a:r>
            <a:rPr lang="fi-FI" b="1" dirty="0" err="1"/>
            <a:t>Equality</a:t>
          </a:r>
          <a:r>
            <a:rPr lang="fi-FI" b="1" dirty="0"/>
            <a:t> </a:t>
          </a:r>
          <a:r>
            <a:rPr lang="fi-FI" b="1" dirty="0" err="1"/>
            <a:t>work</a:t>
          </a:r>
          <a:r>
            <a:rPr lang="fi-FI" b="1" dirty="0"/>
            <a:t>/trauma and </a:t>
          </a:r>
          <a:r>
            <a:rPr lang="fi-FI" b="1" dirty="0" err="1"/>
            <a:t>psychosocial</a:t>
          </a:r>
          <a:r>
            <a:rPr lang="fi-FI" b="1" dirty="0"/>
            <a:t> </a:t>
          </a:r>
          <a:r>
            <a:rPr lang="fi-FI" b="1" dirty="0" err="1"/>
            <a:t>support</a:t>
          </a:r>
          <a:endParaRPr lang="fi-FI" b="1" dirty="0"/>
        </a:p>
      </dgm:t>
    </dgm:pt>
    <dgm:pt modelId="{5660DF1E-AFA7-4D78-8F1F-6F7D0A4F0E96}" type="parTrans" cxnId="{2CCCD521-0FF4-43B6-B3F3-B1854BA2966C}">
      <dgm:prSet/>
      <dgm:spPr/>
      <dgm:t>
        <a:bodyPr/>
        <a:lstStyle/>
        <a:p>
          <a:endParaRPr lang="fi-FI"/>
        </a:p>
      </dgm:t>
    </dgm:pt>
    <dgm:pt modelId="{3D4D5A06-7A23-409F-B34F-B90416143C96}" type="sibTrans" cxnId="{2CCCD521-0FF4-43B6-B3F3-B1854BA2966C}">
      <dgm:prSet/>
      <dgm:spPr/>
      <dgm:t>
        <a:bodyPr/>
        <a:lstStyle/>
        <a:p>
          <a:endParaRPr lang="fi-FI"/>
        </a:p>
      </dgm:t>
    </dgm:pt>
    <dgm:pt modelId="{ACCC2703-E740-4C67-A45C-5E78A1B115CE}">
      <dgm:prSet phldrT="[Teksti]"/>
      <dgm:spPr>
        <a:solidFill>
          <a:schemeClr val="accent2">
            <a:lumMod val="40000"/>
            <a:lumOff val="60000"/>
          </a:schemeClr>
        </a:solidFill>
      </dgm:spPr>
      <dgm:t>
        <a:bodyPr/>
        <a:lstStyle/>
        <a:p>
          <a:r>
            <a:rPr lang="fi-FI" b="1" dirty="0" err="1"/>
            <a:t>Emergency</a:t>
          </a:r>
          <a:r>
            <a:rPr lang="fi-FI" b="1" dirty="0"/>
            <a:t> </a:t>
          </a:r>
          <a:r>
            <a:rPr lang="fi-FI" b="1" dirty="0" err="1"/>
            <a:t>interventions</a:t>
          </a:r>
          <a:r>
            <a:rPr lang="fi-FI" dirty="0"/>
            <a:t>	</a:t>
          </a:r>
        </a:p>
      </dgm:t>
    </dgm:pt>
    <dgm:pt modelId="{E2D8A318-B679-4209-84A0-044A2821B8DB}" type="parTrans" cxnId="{B8AD2331-E7BB-4A4B-917D-E101B662FCC0}">
      <dgm:prSet/>
      <dgm:spPr/>
      <dgm:t>
        <a:bodyPr/>
        <a:lstStyle/>
        <a:p>
          <a:endParaRPr lang="fi-FI"/>
        </a:p>
      </dgm:t>
    </dgm:pt>
    <dgm:pt modelId="{16A807AD-5861-461D-B25F-8F8CD60AD0AC}" type="sibTrans" cxnId="{B8AD2331-E7BB-4A4B-917D-E101B662FCC0}">
      <dgm:prSet/>
      <dgm:spPr/>
      <dgm:t>
        <a:bodyPr/>
        <a:lstStyle/>
        <a:p>
          <a:endParaRPr lang="fi-FI"/>
        </a:p>
      </dgm:t>
    </dgm:pt>
    <dgm:pt modelId="{2AE897A5-8691-475D-B02D-3D6D60CEAEC4}" type="pres">
      <dgm:prSet presAssocID="{16578EDD-A13E-4125-A75A-91691FD8BC8A}" presName="compositeShape" presStyleCnt="0">
        <dgm:presLayoutVars>
          <dgm:chMax val="7"/>
          <dgm:dir/>
          <dgm:resizeHandles val="exact"/>
        </dgm:presLayoutVars>
      </dgm:prSet>
      <dgm:spPr/>
    </dgm:pt>
    <dgm:pt modelId="{1A7BBBF7-FBF7-4DC7-9808-69E7891F8559}" type="pres">
      <dgm:prSet presAssocID="{1FA6EA9C-CA55-4B93-BF67-B0BB40400CB9}" presName="circ1" presStyleLbl="vennNode1" presStyleIdx="0" presStyleCnt="3" custScaleX="90471" custScaleY="78131" custLinFactNeighborX="1198" custLinFactNeighborY="154"/>
      <dgm:spPr/>
    </dgm:pt>
    <dgm:pt modelId="{EE92561E-703D-40F9-A777-254C6EBFCF26}" type="pres">
      <dgm:prSet presAssocID="{1FA6EA9C-CA55-4B93-BF67-B0BB40400CB9}" presName="circ1Tx" presStyleLbl="revTx" presStyleIdx="0" presStyleCnt="0">
        <dgm:presLayoutVars>
          <dgm:chMax val="0"/>
          <dgm:chPref val="0"/>
          <dgm:bulletEnabled val="1"/>
        </dgm:presLayoutVars>
      </dgm:prSet>
      <dgm:spPr/>
    </dgm:pt>
    <dgm:pt modelId="{4E30CA34-261A-4B1E-906E-E480358EEC57}" type="pres">
      <dgm:prSet presAssocID="{77B3448F-63F2-4B8F-86C3-B3136A728E3F}" presName="circ2" presStyleLbl="vennNode1" presStyleIdx="1" presStyleCnt="3" custScaleX="87942" custScaleY="85277"/>
      <dgm:spPr/>
    </dgm:pt>
    <dgm:pt modelId="{704ADB29-9A2D-496A-9911-519D9790D717}" type="pres">
      <dgm:prSet presAssocID="{77B3448F-63F2-4B8F-86C3-B3136A728E3F}" presName="circ2Tx" presStyleLbl="revTx" presStyleIdx="0" presStyleCnt="0">
        <dgm:presLayoutVars>
          <dgm:chMax val="0"/>
          <dgm:chPref val="0"/>
          <dgm:bulletEnabled val="1"/>
        </dgm:presLayoutVars>
      </dgm:prSet>
      <dgm:spPr/>
    </dgm:pt>
    <dgm:pt modelId="{0B94B207-7267-4309-95F6-F034AD284913}" type="pres">
      <dgm:prSet presAssocID="{ACCC2703-E740-4C67-A45C-5E78A1B115CE}" presName="circ3" presStyleLbl="vennNode1" presStyleIdx="2" presStyleCnt="3" custScaleX="87863" custScaleY="85488" custLinFactNeighborX="-1778" custLinFactNeighborY="334"/>
      <dgm:spPr/>
    </dgm:pt>
    <dgm:pt modelId="{42CEF1D5-919B-4475-BC8D-8AF3489B2225}" type="pres">
      <dgm:prSet presAssocID="{ACCC2703-E740-4C67-A45C-5E78A1B115CE}" presName="circ3Tx" presStyleLbl="revTx" presStyleIdx="0" presStyleCnt="0">
        <dgm:presLayoutVars>
          <dgm:chMax val="0"/>
          <dgm:chPref val="0"/>
          <dgm:bulletEnabled val="1"/>
        </dgm:presLayoutVars>
      </dgm:prSet>
      <dgm:spPr/>
    </dgm:pt>
  </dgm:ptLst>
  <dgm:cxnLst>
    <dgm:cxn modelId="{2CCCD521-0FF4-43B6-B3F3-B1854BA2966C}" srcId="{16578EDD-A13E-4125-A75A-91691FD8BC8A}" destId="{77B3448F-63F2-4B8F-86C3-B3136A728E3F}" srcOrd="1" destOrd="0" parTransId="{5660DF1E-AFA7-4D78-8F1F-6F7D0A4F0E96}" sibTransId="{3D4D5A06-7A23-409F-B34F-B90416143C96}"/>
    <dgm:cxn modelId="{BD4FFF25-7BAF-4696-A625-1B5A9B035E69}" srcId="{16578EDD-A13E-4125-A75A-91691FD8BC8A}" destId="{1FA6EA9C-CA55-4B93-BF67-B0BB40400CB9}" srcOrd="0" destOrd="0" parTransId="{CBAE4E95-D857-4715-9E3A-D4802B6F3AF1}" sibTransId="{B449DDC6-A1A8-44CB-AC09-9B19A64E7EE2}"/>
    <dgm:cxn modelId="{A2352A2F-751D-4570-8BA6-07890CA6C97B}" type="presOf" srcId="{77B3448F-63F2-4B8F-86C3-B3136A728E3F}" destId="{4E30CA34-261A-4B1E-906E-E480358EEC57}" srcOrd="0" destOrd="0" presId="urn:microsoft.com/office/officeart/2005/8/layout/venn1"/>
    <dgm:cxn modelId="{B8AD2331-E7BB-4A4B-917D-E101B662FCC0}" srcId="{16578EDD-A13E-4125-A75A-91691FD8BC8A}" destId="{ACCC2703-E740-4C67-A45C-5E78A1B115CE}" srcOrd="2" destOrd="0" parTransId="{E2D8A318-B679-4209-84A0-044A2821B8DB}" sibTransId="{16A807AD-5861-461D-B25F-8F8CD60AD0AC}"/>
    <dgm:cxn modelId="{D6622452-52D9-4885-93ED-11A6091C27C7}" type="presOf" srcId="{ACCC2703-E740-4C67-A45C-5E78A1B115CE}" destId="{42CEF1D5-919B-4475-BC8D-8AF3489B2225}" srcOrd="1" destOrd="0" presId="urn:microsoft.com/office/officeart/2005/8/layout/venn1"/>
    <dgm:cxn modelId="{E7D8E47D-E9AA-4D71-8D14-62E1F810F49A}" type="presOf" srcId="{77B3448F-63F2-4B8F-86C3-B3136A728E3F}" destId="{704ADB29-9A2D-496A-9911-519D9790D717}" srcOrd="1" destOrd="0" presId="urn:microsoft.com/office/officeart/2005/8/layout/venn1"/>
    <dgm:cxn modelId="{648D97C1-299F-4155-925F-7CE7599F82BE}" type="presOf" srcId="{1FA6EA9C-CA55-4B93-BF67-B0BB40400CB9}" destId="{1A7BBBF7-FBF7-4DC7-9808-69E7891F8559}" srcOrd="0" destOrd="0" presId="urn:microsoft.com/office/officeart/2005/8/layout/venn1"/>
    <dgm:cxn modelId="{01B468CA-82D1-4C24-A2FF-1EEDE6EAA9E9}" type="presOf" srcId="{ACCC2703-E740-4C67-A45C-5E78A1B115CE}" destId="{0B94B207-7267-4309-95F6-F034AD284913}" srcOrd="0" destOrd="0" presId="urn:microsoft.com/office/officeart/2005/8/layout/venn1"/>
    <dgm:cxn modelId="{12335DCD-6397-44AC-9E05-059231C93DF7}" type="presOf" srcId="{1FA6EA9C-CA55-4B93-BF67-B0BB40400CB9}" destId="{EE92561E-703D-40F9-A777-254C6EBFCF26}" srcOrd="1" destOrd="0" presId="urn:microsoft.com/office/officeart/2005/8/layout/venn1"/>
    <dgm:cxn modelId="{0605FFFD-BD80-4BBB-B3D2-6575AC05240E}" type="presOf" srcId="{16578EDD-A13E-4125-A75A-91691FD8BC8A}" destId="{2AE897A5-8691-475D-B02D-3D6D60CEAEC4}" srcOrd="0" destOrd="0" presId="urn:microsoft.com/office/officeart/2005/8/layout/venn1"/>
    <dgm:cxn modelId="{4D024CEA-1109-4343-9461-212C5C4ABDC7}" type="presParOf" srcId="{2AE897A5-8691-475D-B02D-3D6D60CEAEC4}" destId="{1A7BBBF7-FBF7-4DC7-9808-69E7891F8559}" srcOrd="0" destOrd="0" presId="urn:microsoft.com/office/officeart/2005/8/layout/venn1"/>
    <dgm:cxn modelId="{7CB7F5ED-966A-408A-B5CA-5C3807907C61}" type="presParOf" srcId="{2AE897A5-8691-475D-B02D-3D6D60CEAEC4}" destId="{EE92561E-703D-40F9-A777-254C6EBFCF26}" srcOrd="1" destOrd="0" presId="urn:microsoft.com/office/officeart/2005/8/layout/venn1"/>
    <dgm:cxn modelId="{D57397B6-23C1-4F83-93E1-9014D7E1FE84}" type="presParOf" srcId="{2AE897A5-8691-475D-B02D-3D6D60CEAEC4}" destId="{4E30CA34-261A-4B1E-906E-E480358EEC57}" srcOrd="2" destOrd="0" presId="urn:microsoft.com/office/officeart/2005/8/layout/venn1"/>
    <dgm:cxn modelId="{B6D85B5C-EB5C-4638-AEA5-A77A7420D78F}" type="presParOf" srcId="{2AE897A5-8691-475D-B02D-3D6D60CEAEC4}" destId="{704ADB29-9A2D-496A-9911-519D9790D717}" srcOrd="3" destOrd="0" presId="urn:microsoft.com/office/officeart/2005/8/layout/venn1"/>
    <dgm:cxn modelId="{FAFA3642-E8B9-455E-94AD-E7092BFBDF93}" type="presParOf" srcId="{2AE897A5-8691-475D-B02D-3D6D60CEAEC4}" destId="{0B94B207-7267-4309-95F6-F034AD284913}" srcOrd="4" destOrd="0" presId="urn:microsoft.com/office/officeart/2005/8/layout/venn1"/>
    <dgm:cxn modelId="{25BA18F2-BF36-4752-97A3-252ABCDE273D}" type="presParOf" srcId="{2AE897A5-8691-475D-B02D-3D6D60CEAEC4}" destId="{42CEF1D5-919B-4475-BC8D-8AF3489B2225}"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9679DB-E3FA-4447-B57B-BE770A297EDB}" type="doc">
      <dgm:prSet loTypeId="urn:microsoft.com/office/officeart/2005/8/layout/pyramid2" loCatId="pyramid" qsTypeId="urn:microsoft.com/office/officeart/2005/8/quickstyle/simple1" qsCatId="simple" csTypeId="urn:microsoft.com/office/officeart/2005/8/colors/accent1_2" csCatId="accent1" phldr="1"/>
      <dgm:spPr/>
    </dgm:pt>
    <dgm:pt modelId="{390D2D83-D8E3-4183-85D0-EE08D3955692}">
      <dgm:prSet phldrT="[Teksti]"/>
      <dgm:spPr/>
      <dgm:t>
        <a:bodyPr/>
        <a:lstStyle/>
        <a:p>
          <a:r>
            <a:rPr lang="fi-FI" dirty="0" err="1"/>
            <a:t>Region</a:t>
          </a:r>
          <a:r>
            <a:rPr lang="fi-FI" dirty="0"/>
            <a:t>/ Nation </a:t>
          </a:r>
          <a:r>
            <a:rPr lang="fi-FI" dirty="0" err="1"/>
            <a:t>wide</a:t>
          </a:r>
          <a:endParaRPr lang="fi-FI" dirty="0"/>
        </a:p>
      </dgm:t>
    </dgm:pt>
    <dgm:pt modelId="{448CEDC1-DD01-4ECB-A502-AD3CC47581AD}" type="parTrans" cxnId="{4985A869-D312-4C58-8C3D-DFBC8288D6A3}">
      <dgm:prSet/>
      <dgm:spPr/>
      <dgm:t>
        <a:bodyPr/>
        <a:lstStyle/>
        <a:p>
          <a:endParaRPr lang="fi-FI"/>
        </a:p>
      </dgm:t>
    </dgm:pt>
    <dgm:pt modelId="{D479CA2E-81BA-4EE3-ADD6-DC822229638D}" type="sibTrans" cxnId="{4985A869-D312-4C58-8C3D-DFBC8288D6A3}">
      <dgm:prSet/>
      <dgm:spPr/>
      <dgm:t>
        <a:bodyPr/>
        <a:lstStyle/>
        <a:p>
          <a:endParaRPr lang="fi-FI"/>
        </a:p>
      </dgm:t>
    </dgm:pt>
    <dgm:pt modelId="{F4721AB0-B7E0-4D35-AEB6-E321ABA1DA46}">
      <dgm:prSet phldrT="[Teksti]"/>
      <dgm:spPr/>
      <dgm:t>
        <a:bodyPr/>
        <a:lstStyle/>
        <a:p>
          <a:r>
            <a:rPr lang="fi-FI" dirty="0" err="1"/>
            <a:t>Household</a:t>
          </a:r>
          <a:endParaRPr lang="fi-FI" dirty="0"/>
        </a:p>
      </dgm:t>
    </dgm:pt>
    <dgm:pt modelId="{C2FAA8EE-50C5-4690-9C51-7434EE3756C5}" type="parTrans" cxnId="{7E084126-BA44-4C49-8A6A-69872AE6643D}">
      <dgm:prSet/>
      <dgm:spPr/>
      <dgm:t>
        <a:bodyPr/>
        <a:lstStyle/>
        <a:p>
          <a:endParaRPr lang="fi-FI"/>
        </a:p>
      </dgm:t>
    </dgm:pt>
    <dgm:pt modelId="{4A67438C-08FF-4C54-A30B-56D450C8D575}" type="sibTrans" cxnId="{7E084126-BA44-4C49-8A6A-69872AE6643D}">
      <dgm:prSet/>
      <dgm:spPr/>
      <dgm:t>
        <a:bodyPr/>
        <a:lstStyle/>
        <a:p>
          <a:endParaRPr lang="fi-FI"/>
        </a:p>
      </dgm:t>
    </dgm:pt>
    <dgm:pt modelId="{CA4772AF-D65D-4F6B-9B3D-838AC81FDE02}">
      <dgm:prSet phldrT="[Teksti]"/>
      <dgm:spPr/>
      <dgm:t>
        <a:bodyPr/>
        <a:lstStyle/>
        <a:p>
          <a:r>
            <a:rPr lang="fi-FI" dirty="0" err="1"/>
            <a:t>Individual</a:t>
          </a:r>
          <a:endParaRPr lang="fi-FI" dirty="0"/>
        </a:p>
      </dgm:t>
    </dgm:pt>
    <dgm:pt modelId="{CE604BC5-6FB5-46FF-9EC7-85157EF33C80}" type="parTrans" cxnId="{EDA58F42-B4E8-4AE8-B13B-38BD07362843}">
      <dgm:prSet/>
      <dgm:spPr/>
      <dgm:t>
        <a:bodyPr/>
        <a:lstStyle/>
        <a:p>
          <a:endParaRPr lang="fi-FI"/>
        </a:p>
      </dgm:t>
    </dgm:pt>
    <dgm:pt modelId="{270675C7-F666-4BA8-BB1E-81C43DF19842}" type="sibTrans" cxnId="{EDA58F42-B4E8-4AE8-B13B-38BD07362843}">
      <dgm:prSet/>
      <dgm:spPr/>
      <dgm:t>
        <a:bodyPr/>
        <a:lstStyle/>
        <a:p>
          <a:endParaRPr lang="fi-FI"/>
        </a:p>
      </dgm:t>
    </dgm:pt>
    <dgm:pt modelId="{DFAE92DA-1696-4D61-A06D-585868B373FD}">
      <dgm:prSet/>
      <dgm:spPr/>
      <dgm:t>
        <a:bodyPr/>
        <a:lstStyle/>
        <a:p>
          <a:r>
            <a:rPr lang="fi-FI" dirty="0" err="1"/>
            <a:t>Community</a:t>
          </a:r>
          <a:endParaRPr lang="fi-FI" dirty="0"/>
        </a:p>
      </dgm:t>
    </dgm:pt>
    <dgm:pt modelId="{272F6AD1-ECD0-4807-A6B5-10A9BF5FF3B3}" type="parTrans" cxnId="{1367A783-1567-4CE5-A076-4C542FE6614A}">
      <dgm:prSet/>
      <dgm:spPr/>
      <dgm:t>
        <a:bodyPr/>
        <a:lstStyle/>
        <a:p>
          <a:endParaRPr lang="fi-FI"/>
        </a:p>
      </dgm:t>
    </dgm:pt>
    <dgm:pt modelId="{87D932E3-E405-46CC-9807-B777D19575B0}" type="sibTrans" cxnId="{1367A783-1567-4CE5-A076-4C542FE6614A}">
      <dgm:prSet/>
      <dgm:spPr/>
      <dgm:t>
        <a:bodyPr/>
        <a:lstStyle/>
        <a:p>
          <a:endParaRPr lang="fi-FI"/>
        </a:p>
      </dgm:t>
    </dgm:pt>
    <dgm:pt modelId="{DB65EC2A-852C-4711-83B6-C7E48B719184}">
      <dgm:prSet/>
      <dgm:spPr/>
      <dgm:t>
        <a:bodyPr/>
        <a:lstStyle/>
        <a:p>
          <a:r>
            <a:rPr lang="fi-FI" dirty="0"/>
            <a:t>Global</a:t>
          </a:r>
        </a:p>
      </dgm:t>
    </dgm:pt>
    <dgm:pt modelId="{5E2517A5-284F-4B95-8D2B-EE77655766AB}" type="parTrans" cxnId="{36B413C0-5095-49C0-A117-5AEA1E0B3DA7}">
      <dgm:prSet/>
      <dgm:spPr/>
      <dgm:t>
        <a:bodyPr/>
        <a:lstStyle/>
        <a:p>
          <a:endParaRPr lang="fi-FI"/>
        </a:p>
      </dgm:t>
    </dgm:pt>
    <dgm:pt modelId="{1A559362-2D2A-4862-8CE7-2BE5B89897FF}" type="sibTrans" cxnId="{36B413C0-5095-49C0-A117-5AEA1E0B3DA7}">
      <dgm:prSet/>
      <dgm:spPr/>
      <dgm:t>
        <a:bodyPr/>
        <a:lstStyle/>
        <a:p>
          <a:endParaRPr lang="fi-FI"/>
        </a:p>
      </dgm:t>
    </dgm:pt>
    <dgm:pt modelId="{09BCFDEC-6283-4647-A949-31B32D715C6A}" type="pres">
      <dgm:prSet presAssocID="{B69679DB-E3FA-4447-B57B-BE770A297EDB}" presName="compositeShape" presStyleCnt="0">
        <dgm:presLayoutVars>
          <dgm:dir/>
          <dgm:resizeHandles/>
        </dgm:presLayoutVars>
      </dgm:prSet>
      <dgm:spPr/>
    </dgm:pt>
    <dgm:pt modelId="{800788D2-BA7E-468A-8FC9-9608AAF847CB}" type="pres">
      <dgm:prSet presAssocID="{B69679DB-E3FA-4447-B57B-BE770A297EDB}" presName="pyramid" presStyleLbl="node1" presStyleIdx="0" presStyleCnt="1" custLinFactNeighborX="2171" custLinFactNeighborY="1931"/>
      <dgm:spPr/>
    </dgm:pt>
    <dgm:pt modelId="{E42D089A-EE0A-4333-AFE1-B1051FE33871}" type="pres">
      <dgm:prSet presAssocID="{B69679DB-E3FA-4447-B57B-BE770A297EDB}" presName="theList" presStyleCnt="0"/>
      <dgm:spPr/>
    </dgm:pt>
    <dgm:pt modelId="{0524B122-FFEA-48BE-9AE5-6B1CB93F4688}" type="pres">
      <dgm:prSet presAssocID="{DB65EC2A-852C-4711-83B6-C7E48B719184}" presName="aNode" presStyleLbl="fgAcc1" presStyleIdx="0" presStyleCnt="5" custLinFactNeighborX="-51055" custLinFactNeighborY="41959">
        <dgm:presLayoutVars>
          <dgm:bulletEnabled val="1"/>
        </dgm:presLayoutVars>
      </dgm:prSet>
      <dgm:spPr/>
    </dgm:pt>
    <dgm:pt modelId="{65B3FDE1-9AD6-4A1C-AE8C-57644BB77467}" type="pres">
      <dgm:prSet presAssocID="{DB65EC2A-852C-4711-83B6-C7E48B719184}" presName="aSpace" presStyleCnt="0"/>
      <dgm:spPr/>
    </dgm:pt>
    <dgm:pt modelId="{1C9E561F-9FEE-430D-8A18-EBC54D36DCD0}" type="pres">
      <dgm:prSet presAssocID="{390D2D83-D8E3-4183-85D0-EE08D3955692}" presName="aNode" presStyleLbl="fgAcc1" presStyleIdx="1" presStyleCnt="5" custLinFactY="1510" custLinFactNeighborX="-49101" custLinFactNeighborY="100000">
        <dgm:presLayoutVars>
          <dgm:bulletEnabled val="1"/>
        </dgm:presLayoutVars>
      </dgm:prSet>
      <dgm:spPr/>
    </dgm:pt>
    <dgm:pt modelId="{EF7F4FEB-A1BF-4418-92FB-ACB7AD7ED271}" type="pres">
      <dgm:prSet presAssocID="{390D2D83-D8E3-4183-85D0-EE08D3955692}" presName="aSpace" presStyleCnt="0"/>
      <dgm:spPr/>
    </dgm:pt>
    <dgm:pt modelId="{C65567C7-3D8E-4BFA-8EDD-A91CEB00D61F}" type="pres">
      <dgm:prSet presAssocID="{DFAE92DA-1696-4D61-A06D-585868B373FD}" presName="aNode" presStyleLbl="fgAcc1" presStyleIdx="2" presStyleCnt="5" custLinFactY="4930" custLinFactNeighborX="-49893" custLinFactNeighborY="100000">
        <dgm:presLayoutVars>
          <dgm:bulletEnabled val="1"/>
        </dgm:presLayoutVars>
      </dgm:prSet>
      <dgm:spPr/>
    </dgm:pt>
    <dgm:pt modelId="{034915C5-A6F3-4E11-B227-A411069F5BD9}" type="pres">
      <dgm:prSet presAssocID="{DFAE92DA-1696-4D61-A06D-585868B373FD}" presName="aSpace" presStyleCnt="0"/>
      <dgm:spPr/>
    </dgm:pt>
    <dgm:pt modelId="{755C8756-7AEF-404A-BC59-87B7EFD260F6}" type="pres">
      <dgm:prSet presAssocID="{F4721AB0-B7E0-4D35-AEB6-E321ABA1DA46}" presName="aNode" presStyleLbl="fgAcc1" presStyleIdx="3" presStyleCnt="5" custLinFactY="8736" custLinFactNeighborX="-47924" custLinFactNeighborY="100000">
        <dgm:presLayoutVars>
          <dgm:bulletEnabled val="1"/>
        </dgm:presLayoutVars>
      </dgm:prSet>
      <dgm:spPr/>
    </dgm:pt>
    <dgm:pt modelId="{DCBFCE0A-1D66-4713-B939-463B72D15E43}" type="pres">
      <dgm:prSet presAssocID="{F4721AB0-B7E0-4D35-AEB6-E321ABA1DA46}" presName="aSpace" presStyleCnt="0"/>
      <dgm:spPr/>
    </dgm:pt>
    <dgm:pt modelId="{178CA6A4-6280-4A7F-80C3-21B19FCAE36F}" type="pres">
      <dgm:prSet presAssocID="{CA4772AF-D65D-4F6B-9B3D-838AC81FDE02}" presName="aNode" presStyleLbl="fgAcc1" presStyleIdx="4" presStyleCnt="5" custLinFactY="21535" custLinFactNeighborX="-48465" custLinFactNeighborY="100000">
        <dgm:presLayoutVars>
          <dgm:bulletEnabled val="1"/>
        </dgm:presLayoutVars>
      </dgm:prSet>
      <dgm:spPr/>
    </dgm:pt>
    <dgm:pt modelId="{49EACE14-C6F9-476A-83D1-54D6C6DA5561}" type="pres">
      <dgm:prSet presAssocID="{CA4772AF-D65D-4F6B-9B3D-838AC81FDE02}" presName="aSpace" presStyleCnt="0"/>
      <dgm:spPr/>
    </dgm:pt>
  </dgm:ptLst>
  <dgm:cxnLst>
    <dgm:cxn modelId="{506FB020-F58F-45EB-B3BF-298392AA1D74}" type="presOf" srcId="{F4721AB0-B7E0-4D35-AEB6-E321ABA1DA46}" destId="{755C8756-7AEF-404A-BC59-87B7EFD260F6}" srcOrd="0" destOrd="0" presId="urn:microsoft.com/office/officeart/2005/8/layout/pyramid2"/>
    <dgm:cxn modelId="{7E084126-BA44-4C49-8A6A-69872AE6643D}" srcId="{B69679DB-E3FA-4447-B57B-BE770A297EDB}" destId="{F4721AB0-B7E0-4D35-AEB6-E321ABA1DA46}" srcOrd="3" destOrd="0" parTransId="{C2FAA8EE-50C5-4690-9C51-7434EE3756C5}" sibTransId="{4A67438C-08FF-4C54-A30B-56D450C8D575}"/>
    <dgm:cxn modelId="{1D999339-B0E9-4500-87D9-9A55D6C2FAB6}" type="presOf" srcId="{B69679DB-E3FA-4447-B57B-BE770A297EDB}" destId="{09BCFDEC-6283-4647-A949-31B32D715C6A}" srcOrd="0" destOrd="0" presId="urn:microsoft.com/office/officeart/2005/8/layout/pyramid2"/>
    <dgm:cxn modelId="{EDA58F42-B4E8-4AE8-B13B-38BD07362843}" srcId="{B69679DB-E3FA-4447-B57B-BE770A297EDB}" destId="{CA4772AF-D65D-4F6B-9B3D-838AC81FDE02}" srcOrd="4" destOrd="0" parTransId="{CE604BC5-6FB5-46FF-9EC7-85157EF33C80}" sibTransId="{270675C7-F666-4BA8-BB1E-81C43DF19842}"/>
    <dgm:cxn modelId="{4985A869-D312-4C58-8C3D-DFBC8288D6A3}" srcId="{B69679DB-E3FA-4447-B57B-BE770A297EDB}" destId="{390D2D83-D8E3-4183-85D0-EE08D3955692}" srcOrd="1" destOrd="0" parTransId="{448CEDC1-DD01-4ECB-A502-AD3CC47581AD}" sibTransId="{D479CA2E-81BA-4EE3-ADD6-DC822229638D}"/>
    <dgm:cxn modelId="{CB0E5478-3F3A-491E-8342-8EDC50E2F993}" type="presOf" srcId="{CA4772AF-D65D-4F6B-9B3D-838AC81FDE02}" destId="{178CA6A4-6280-4A7F-80C3-21B19FCAE36F}" srcOrd="0" destOrd="0" presId="urn:microsoft.com/office/officeart/2005/8/layout/pyramid2"/>
    <dgm:cxn modelId="{1367A783-1567-4CE5-A076-4C542FE6614A}" srcId="{B69679DB-E3FA-4447-B57B-BE770A297EDB}" destId="{DFAE92DA-1696-4D61-A06D-585868B373FD}" srcOrd="2" destOrd="0" parTransId="{272F6AD1-ECD0-4807-A6B5-10A9BF5FF3B3}" sibTransId="{87D932E3-E405-46CC-9807-B777D19575B0}"/>
    <dgm:cxn modelId="{117FD184-07F1-411A-A5B9-01F7A68DB891}" type="presOf" srcId="{DFAE92DA-1696-4D61-A06D-585868B373FD}" destId="{C65567C7-3D8E-4BFA-8EDD-A91CEB00D61F}" srcOrd="0" destOrd="0" presId="urn:microsoft.com/office/officeart/2005/8/layout/pyramid2"/>
    <dgm:cxn modelId="{CF1DE4A4-5A33-4CC7-B491-36DAB28B5B14}" type="presOf" srcId="{390D2D83-D8E3-4183-85D0-EE08D3955692}" destId="{1C9E561F-9FEE-430D-8A18-EBC54D36DCD0}" srcOrd="0" destOrd="0" presId="urn:microsoft.com/office/officeart/2005/8/layout/pyramid2"/>
    <dgm:cxn modelId="{36B413C0-5095-49C0-A117-5AEA1E0B3DA7}" srcId="{B69679DB-E3FA-4447-B57B-BE770A297EDB}" destId="{DB65EC2A-852C-4711-83B6-C7E48B719184}" srcOrd="0" destOrd="0" parTransId="{5E2517A5-284F-4B95-8D2B-EE77655766AB}" sibTransId="{1A559362-2D2A-4862-8CE7-2BE5B89897FF}"/>
    <dgm:cxn modelId="{9B8D28E4-5295-4347-A7DF-65E299178BB6}" type="presOf" srcId="{DB65EC2A-852C-4711-83B6-C7E48B719184}" destId="{0524B122-FFEA-48BE-9AE5-6B1CB93F4688}" srcOrd="0" destOrd="0" presId="urn:microsoft.com/office/officeart/2005/8/layout/pyramid2"/>
    <dgm:cxn modelId="{1A1D2A3E-1DC0-42B9-8590-3D58819DAF7C}" type="presParOf" srcId="{09BCFDEC-6283-4647-A949-31B32D715C6A}" destId="{800788D2-BA7E-468A-8FC9-9608AAF847CB}" srcOrd="0" destOrd="0" presId="urn:microsoft.com/office/officeart/2005/8/layout/pyramid2"/>
    <dgm:cxn modelId="{94D44D08-C2B2-45D1-92FB-30DE09448637}" type="presParOf" srcId="{09BCFDEC-6283-4647-A949-31B32D715C6A}" destId="{E42D089A-EE0A-4333-AFE1-B1051FE33871}" srcOrd="1" destOrd="0" presId="urn:microsoft.com/office/officeart/2005/8/layout/pyramid2"/>
    <dgm:cxn modelId="{7C5596BA-546B-4FEC-9A18-413C4C412728}" type="presParOf" srcId="{E42D089A-EE0A-4333-AFE1-B1051FE33871}" destId="{0524B122-FFEA-48BE-9AE5-6B1CB93F4688}" srcOrd="0" destOrd="0" presId="urn:microsoft.com/office/officeart/2005/8/layout/pyramid2"/>
    <dgm:cxn modelId="{506F2D52-DBE2-40DA-A03A-D0A6187148EE}" type="presParOf" srcId="{E42D089A-EE0A-4333-AFE1-B1051FE33871}" destId="{65B3FDE1-9AD6-4A1C-AE8C-57644BB77467}" srcOrd="1" destOrd="0" presId="urn:microsoft.com/office/officeart/2005/8/layout/pyramid2"/>
    <dgm:cxn modelId="{19EF63A9-CA75-453C-80FE-CD8F87494BF7}" type="presParOf" srcId="{E42D089A-EE0A-4333-AFE1-B1051FE33871}" destId="{1C9E561F-9FEE-430D-8A18-EBC54D36DCD0}" srcOrd="2" destOrd="0" presId="urn:microsoft.com/office/officeart/2005/8/layout/pyramid2"/>
    <dgm:cxn modelId="{CFB81A8C-2E43-4F03-ADE4-3406E08D0E7F}" type="presParOf" srcId="{E42D089A-EE0A-4333-AFE1-B1051FE33871}" destId="{EF7F4FEB-A1BF-4418-92FB-ACB7AD7ED271}" srcOrd="3" destOrd="0" presId="urn:microsoft.com/office/officeart/2005/8/layout/pyramid2"/>
    <dgm:cxn modelId="{92FC82FD-A7E8-42CD-BD5C-F555E4D3F5BC}" type="presParOf" srcId="{E42D089A-EE0A-4333-AFE1-B1051FE33871}" destId="{C65567C7-3D8E-4BFA-8EDD-A91CEB00D61F}" srcOrd="4" destOrd="0" presId="urn:microsoft.com/office/officeart/2005/8/layout/pyramid2"/>
    <dgm:cxn modelId="{122E5BB7-FA70-41C2-A306-967301C967CA}" type="presParOf" srcId="{E42D089A-EE0A-4333-AFE1-B1051FE33871}" destId="{034915C5-A6F3-4E11-B227-A411069F5BD9}" srcOrd="5" destOrd="0" presId="urn:microsoft.com/office/officeart/2005/8/layout/pyramid2"/>
    <dgm:cxn modelId="{54E9C814-3C15-4FD6-B3F7-18153885355A}" type="presParOf" srcId="{E42D089A-EE0A-4333-AFE1-B1051FE33871}" destId="{755C8756-7AEF-404A-BC59-87B7EFD260F6}" srcOrd="6" destOrd="0" presId="urn:microsoft.com/office/officeart/2005/8/layout/pyramid2"/>
    <dgm:cxn modelId="{B086DD73-7ADF-41B6-9D94-A47A847D8AC2}" type="presParOf" srcId="{E42D089A-EE0A-4333-AFE1-B1051FE33871}" destId="{DCBFCE0A-1D66-4713-B939-463B72D15E43}" srcOrd="7" destOrd="0" presId="urn:microsoft.com/office/officeart/2005/8/layout/pyramid2"/>
    <dgm:cxn modelId="{4B9D0112-C68A-4425-9580-CDD4ED685EE1}" type="presParOf" srcId="{E42D089A-EE0A-4333-AFE1-B1051FE33871}" destId="{178CA6A4-6280-4A7F-80C3-21B19FCAE36F}" srcOrd="8" destOrd="0" presId="urn:microsoft.com/office/officeart/2005/8/layout/pyramid2"/>
    <dgm:cxn modelId="{98361765-041C-4448-9D5C-E2BC065CE7A0}" type="presParOf" srcId="{E42D089A-EE0A-4333-AFE1-B1051FE33871}" destId="{49EACE14-C6F9-476A-83D1-54D6C6DA5561}"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78EDD-A13E-4125-A75A-91691FD8BC8A}" type="doc">
      <dgm:prSet loTypeId="urn:microsoft.com/office/officeart/2005/8/layout/venn1" loCatId="relationship" qsTypeId="urn:microsoft.com/office/officeart/2005/8/quickstyle/simple1" qsCatId="simple" csTypeId="urn:microsoft.com/office/officeart/2005/8/colors/accent1_2" csCatId="accent1" phldr="1"/>
      <dgm:spPr/>
    </dgm:pt>
    <dgm:pt modelId="{1FA6EA9C-CA55-4B93-BF67-B0BB40400CB9}">
      <dgm:prSet phldrT="[Teksti]"/>
      <dgm:spPr>
        <a:solidFill>
          <a:schemeClr val="accent3">
            <a:lumMod val="60000"/>
            <a:lumOff val="40000"/>
            <a:alpha val="50000"/>
          </a:schemeClr>
        </a:solidFill>
      </dgm:spPr>
      <dgm:t>
        <a:bodyPr/>
        <a:lstStyle/>
        <a:p>
          <a:r>
            <a:rPr lang="fi-FI" b="1" dirty="0"/>
            <a:t>Social </a:t>
          </a:r>
          <a:r>
            <a:rPr lang="fi-FI" b="1" dirty="0" err="1"/>
            <a:t>services</a:t>
          </a:r>
          <a:r>
            <a:rPr lang="fi-FI" b="1" dirty="0"/>
            <a:t>/</a:t>
          </a:r>
          <a:r>
            <a:rPr lang="fi-FI" b="1" dirty="0" err="1"/>
            <a:t>social</a:t>
          </a:r>
          <a:r>
            <a:rPr lang="fi-FI" b="1" dirty="0"/>
            <a:t> </a:t>
          </a:r>
          <a:r>
            <a:rPr lang="fi-FI" b="1" dirty="0" err="1"/>
            <a:t>interventions</a:t>
          </a:r>
          <a:r>
            <a:rPr lang="fi-FI" b="1" dirty="0"/>
            <a:t> ACTORS </a:t>
          </a:r>
        </a:p>
      </dgm:t>
    </dgm:pt>
    <dgm:pt modelId="{CBAE4E95-D857-4715-9E3A-D4802B6F3AF1}" type="parTrans" cxnId="{BD4FFF25-7BAF-4696-A625-1B5A9B035E69}">
      <dgm:prSet/>
      <dgm:spPr/>
      <dgm:t>
        <a:bodyPr/>
        <a:lstStyle/>
        <a:p>
          <a:endParaRPr lang="fi-FI"/>
        </a:p>
      </dgm:t>
    </dgm:pt>
    <dgm:pt modelId="{B449DDC6-A1A8-44CB-AC09-9B19A64E7EE2}" type="sibTrans" cxnId="{BD4FFF25-7BAF-4696-A625-1B5A9B035E69}">
      <dgm:prSet/>
      <dgm:spPr/>
      <dgm:t>
        <a:bodyPr/>
        <a:lstStyle/>
        <a:p>
          <a:endParaRPr lang="fi-FI"/>
        </a:p>
      </dgm:t>
    </dgm:pt>
    <dgm:pt modelId="{77B3448F-63F2-4B8F-86C3-B3136A728E3F}">
      <dgm:prSet phldrT="[Teksti]"/>
      <dgm:spPr>
        <a:solidFill>
          <a:schemeClr val="accent5">
            <a:lumMod val="40000"/>
            <a:lumOff val="60000"/>
            <a:alpha val="50000"/>
          </a:schemeClr>
        </a:solidFill>
      </dgm:spPr>
      <dgm:t>
        <a:bodyPr/>
        <a:lstStyle/>
        <a:p>
          <a:r>
            <a:rPr lang="fi-FI" b="1" dirty="0"/>
            <a:t>Social </a:t>
          </a:r>
          <a:r>
            <a:rPr lang="fi-FI" b="1" dirty="0" err="1"/>
            <a:t>cohesion</a:t>
          </a:r>
          <a:r>
            <a:rPr lang="fi-FI" b="1" dirty="0"/>
            <a:t>/</a:t>
          </a:r>
          <a:r>
            <a:rPr lang="fi-FI" b="1" dirty="0" err="1"/>
            <a:t>Equality</a:t>
          </a:r>
          <a:r>
            <a:rPr lang="fi-FI" b="1" dirty="0"/>
            <a:t> </a:t>
          </a:r>
          <a:r>
            <a:rPr lang="fi-FI" b="1" dirty="0" err="1"/>
            <a:t>work</a:t>
          </a:r>
          <a:r>
            <a:rPr lang="fi-FI" b="1" dirty="0"/>
            <a:t>/trauma and </a:t>
          </a:r>
          <a:r>
            <a:rPr lang="fi-FI" b="1" dirty="0" err="1"/>
            <a:t>psychosocial</a:t>
          </a:r>
          <a:r>
            <a:rPr lang="fi-FI" b="1" dirty="0"/>
            <a:t> </a:t>
          </a:r>
          <a:r>
            <a:rPr lang="fi-FI" b="1" dirty="0" err="1"/>
            <a:t>support</a:t>
          </a:r>
          <a:endParaRPr lang="fi-FI" b="1" dirty="0"/>
        </a:p>
        <a:p>
          <a:r>
            <a:rPr lang="fi-FI" b="1" dirty="0"/>
            <a:t>ACTORS</a:t>
          </a:r>
        </a:p>
      </dgm:t>
    </dgm:pt>
    <dgm:pt modelId="{5660DF1E-AFA7-4D78-8F1F-6F7D0A4F0E96}" type="parTrans" cxnId="{2CCCD521-0FF4-43B6-B3F3-B1854BA2966C}">
      <dgm:prSet/>
      <dgm:spPr/>
      <dgm:t>
        <a:bodyPr/>
        <a:lstStyle/>
        <a:p>
          <a:endParaRPr lang="fi-FI"/>
        </a:p>
      </dgm:t>
    </dgm:pt>
    <dgm:pt modelId="{3D4D5A06-7A23-409F-B34F-B90416143C96}" type="sibTrans" cxnId="{2CCCD521-0FF4-43B6-B3F3-B1854BA2966C}">
      <dgm:prSet/>
      <dgm:spPr/>
      <dgm:t>
        <a:bodyPr/>
        <a:lstStyle/>
        <a:p>
          <a:endParaRPr lang="fi-FI"/>
        </a:p>
      </dgm:t>
    </dgm:pt>
    <dgm:pt modelId="{ACCC2703-E740-4C67-A45C-5E78A1B115CE}">
      <dgm:prSet phldrT="[Teksti]"/>
      <dgm:spPr>
        <a:solidFill>
          <a:schemeClr val="accent2">
            <a:lumMod val="40000"/>
            <a:lumOff val="60000"/>
          </a:schemeClr>
        </a:solidFill>
      </dgm:spPr>
      <dgm:t>
        <a:bodyPr/>
        <a:lstStyle/>
        <a:p>
          <a:r>
            <a:rPr lang="fi-FI" b="1" dirty="0" err="1"/>
            <a:t>Emergency</a:t>
          </a:r>
          <a:r>
            <a:rPr lang="fi-FI" b="1" dirty="0"/>
            <a:t> </a:t>
          </a:r>
          <a:r>
            <a:rPr lang="fi-FI" b="1" dirty="0" err="1"/>
            <a:t>interventions</a:t>
          </a:r>
          <a:endParaRPr lang="fi-FI" b="1" dirty="0"/>
        </a:p>
        <a:p>
          <a:r>
            <a:rPr lang="fi-FI" b="1" dirty="0"/>
            <a:t>ACTORS</a:t>
          </a:r>
          <a:r>
            <a:rPr lang="fi-FI" dirty="0"/>
            <a:t>	</a:t>
          </a:r>
        </a:p>
      </dgm:t>
    </dgm:pt>
    <dgm:pt modelId="{E2D8A318-B679-4209-84A0-044A2821B8DB}" type="parTrans" cxnId="{B8AD2331-E7BB-4A4B-917D-E101B662FCC0}">
      <dgm:prSet/>
      <dgm:spPr/>
      <dgm:t>
        <a:bodyPr/>
        <a:lstStyle/>
        <a:p>
          <a:endParaRPr lang="fi-FI"/>
        </a:p>
      </dgm:t>
    </dgm:pt>
    <dgm:pt modelId="{16A807AD-5861-461D-B25F-8F8CD60AD0AC}" type="sibTrans" cxnId="{B8AD2331-E7BB-4A4B-917D-E101B662FCC0}">
      <dgm:prSet/>
      <dgm:spPr/>
      <dgm:t>
        <a:bodyPr/>
        <a:lstStyle/>
        <a:p>
          <a:endParaRPr lang="fi-FI"/>
        </a:p>
      </dgm:t>
    </dgm:pt>
    <dgm:pt modelId="{2AE897A5-8691-475D-B02D-3D6D60CEAEC4}" type="pres">
      <dgm:prSet presAssocID="{16578EDD-A13E-4125-A75A-91691FD8BC8A}" presName="compositeShape" presStyleCnt="0">
        <dgm:presLayoutVars>
          <dgm:chMax val="7"/>
          <dgm:dir/>
          <dgm:resizeHandles val="exact"/>
        </dgm:presLayoutVars>
      </dgm:prSet>
      <dgm:spPr/>
    </dgm:pt>
    <dgm:pt modelId="{1A7BBBF7-FBF7-4DC7-9808-69E7891F8559}" type="pres">
      <dgm:prSet presAssocID="{1FA6EA9C-CA55-4B93-BF67-B0BB40400CB9}" presName="circ1" presStyleLbl="vennNode1" presStyleIdx="0" presStyleCnt="3" custScaleX="90471" custScaleY="78131" custLinFactNeighborX="1198" custLinFactNeighborY="154"/>
      <dgm:spPr/>
    </dgm:pt>
    <dgm:pt modelId="{EE92561E-703D-40F9-A777-254C6EBFCF26}" type="pres">
      <dgm:prSet presAssocID="{1FA6EA9C-CA55-4B93-BF67-B0BB40400CB9}" presName="circ1Tx" presStyleLbl="revTx" presStyleIdx="0" presStyleCnt="0">
        <dgm:presLayoutVars>
          <dgm:chMax val="0"/>
          <dgm:chPref val="0"/>
          <dgm:bulletEnabled val="1"/>
        </dgm:presLayoutVars>
      </dgm:prSet>
      <dgm:spPr/>
    </dgm:pt>
    <dgm:pt modelId="{4E30CA34-261A-4B1E-906E-E480358EEC57}" type="pres">
      <dgm:prSet presAssocID="{77B3448F-63F2-4B8F-86C3-B3136A728E3F}" presName="circ2" presStyleLbl="vennNode1" presStyleIdx="1" presStyleCnt="3" custScaleX="87942" custScaleY="85277"/>
      <dgm:spPr/>
    </dgm:pt>
    <dgm:pt modelId="{704ADB29-9A2D-496A-9911-519D9790D717}" type="pres">
      <dgm:prSet presAssocID="{77B3448F-63F2-4B8F-86C3-B3136A728E3F}" presName="circ2Tx" presStyleLbl="revTx" presStyleIdx="0" presStyleCnt="0">
        <dgm:presLayoutVars>
          <dgm:chMax val="0"/>
          <dgm:chPref val="0"/>
          <dgm:bulletEnabled val="1"/>
        </dgm:presLayoutVars>
      </dgm:prSet>
      <dgm:spPr/>
    </dgm:pt>
    <dgm:pt modelId="{0B94B207-7267-4309-95F6-F034AD284913}" type="pres">
      <dgm:prSet presAssocID="{ACCC2703-E740-4C67-A45C-5E78A1B115CE}" presName="circ3" presStyleLbl="vennNode1" presStyleIdx="2" presStyleCnt="3" custScaleX="87863" custScaleY="85488" custLinFactNeighborX="-1778" custLinFactNeighborY="334"/>
      <dgm:spPr/>
    </dgm:pt>
    <dgm:pt modelId="{42CEF1D5-919B-4475-BC8D-8AF3489B2225}" type="pres">
      <dgm:prSet presAssocID="{ACCC2703-E740-4C67-A45C-5E78A1B115CE}" presName="circ3Tx" presStyleLbl="revTx" presStyleIdx="0" presStyleCnt="0">
        <dgm:presLayoutVars>
          <dgm:chMax val="0"/>
          <dgm:chPref val="0"/>
          <dgm:bulletEnabled val="1"/>
        </dgm:presLayoutVars>
      </dgm:prSet>
      <dgm:spPr/>
    </dgm:pt>
  </dgm:ptLst>
  <dgm:cxnLst>
    <dgm:cxn modelId="{2CCCD521-0FF4-43B6-B3F3-B1854BA2966C}" srcId="{16578EDD-A13E-4125-A75A-91691FD8BC8A}" destId="{77B3448F-63F2-4B8F-86C3-B3136A728E3F}" srcOrd="1" destOrd="0" parTransId="{5660DF1E-AFA7-4D78-8F1F-6F7D0A4F0E96}" sibTransId="{3D4D5A06-7A23-409F-B34F-B90416143C96}"/>
    <dgm:cxn modelId="{BD4FFF25-7BAF-4696-A625-1B5A9B035E69}" srcId="{16578EDD-A13E-4125-A75A-91691FD8BC8A}" destId="{1FA6EA9C-CA55-4B93-BF67-B0BB40400CB9}" srcOrd="0" destOrd="0" parTransId="{CBAE4E95-D857-4715-9E3A-D4802B6F3AF1}" sibTransId="{B449DDC6-A1A8-44CB-AC09-9B19A64E7EE2}"/>
    <dgm:cxn modelId="{A2352A2F-751D-4570-8BA6-07890CA6C97B}" type="presOf" srcId="{77B3448F-63F2-4B8F-86C3-B3136A728E3F}" destId="{4E30CA34-261A-4B1E-906E-E480358EEC57}" srcOrd="0" destOrd="0" presId="urn:microsoft.com/office/officeart/2005/8/layout/venn1"/>
    <dgm:cxn modelId="{B8AD2331-E7BB-4A4B-917D-E101B662FCC0}" srcId="{16578EDD-A13E-4125-A75A-91691FD8BC8A}" destId="{ACCC2703-E740-4C67-A45C-5E78A1B115CE}" srcOrd="2" destOrd="0" parTransId="{E2D8A318-B679-4209-84A0-044A2821B8DB}" sibTransId="{16A807AD-5861-461D-B25F-8F8CD60AD0AC}"/>
    <dgm:cxn modelId="{D6622452-52D9-4885-93ED-11A6091C27C7}" type="presOf" srcId="{ACCC2703-E740-4C67-A45C-5E78A1B115CE}" destId="{42CEF1D5-919B-4475-BC8D-8AF3489B2225}" srcOrd="1" destOrd="0" presId="urn:microsoft.com/office/officeart/2005/8/layout/venn1"/>
    <dgm:cxn modelId="{E7D8E47D-E9AA-4D71-8D14-62E1F810F49A}" type="presOf" srcId="{77B3448F-63F2-4B8F-86C3-B3136A728E3F}" destId="{704ADB29-9A2D-496A-9911-519D9790D717}" srcOrd="1" destOrd="0" presId="urn:microsoft.com/office/officeart/2005/8/layout/venn1"/>
    <dgm:cxn modelId="{648D97C1-299F-4155-925F-7CE7599F82BE}" type="presOf" srcId="{1FA6EA9C-CA55-4B93-BF67-B0BB40400CB9}" destId="{1A7BBBF7-FBF7-4DC7-9808-69E7891F8559}" srcOrd="0" destOrd="0" presId="urn:microsoft.com/office/officeart/2005/8/layout/venn1"/>
    <dgm:cxn modelId="{01B468CA-82D1-4C24-A2FF-1EEDE6EAA9E9}" type="presOf" srcId="{ACCC2703-E740-4C67-A45C-5E78A1B115CE}" destId="{0B94B207-7267-4309-95F6-F034AD284913}" srcOrd="0" destOrd="0" presId="urn:microsoft.com/office/officeart/2005/8/layout/venn1"/>
    <dgm:cxn modelId="{12335DCD-6397-44AC-9E05-059231C93DF7}" type="presOf" srcId="{1FA6EA9C-CA55-4B93-BF67-B0BB40400CB9}" destId="{EE92561E-703D-40F9-A777-254C6EBFCF26}" srcOrd="1" destOrd="0" presId="urn:microsoft.com/office/officeart/2005/8/layout/venn1"/>
    <dgm:cxn modelId="{0605FFFD-BD80-4BBB-B3D2-6575AC05240E}" type="presOf" srcId="{16578EDD-A13E-4125-A75A-91691FD8BC8A}" destId="{2AE897A5-8691-475D-B02D-3D6D60CEAEC4}" srcOrd="0" destOrd="0" presId="urn:microsoft.com/office/officeart/2005/8/layout/venn1"/>
    <dgm:cxn modelId="{4D024CEA-1109-4343-9461-212C5C4ABDC7}" type="presParOf" srcId="{2AE897A5-8691-475D-B02D-3D6D60CEAEC4}" destId="{1A7BBBF7-FBF7-4DC7-9808-69E7891F8559}" srcOrd="0" destOrd="0" presId="urn:microsoft.com/office/officeart/2005/8/layout/venn1"/>
    <dgm:cxn modelId="{7CB7F5ED-966A-408A-B5CA-5C3807907C61}" type="presParOf" srcId="{2AE897A5-8691-475D-B02D-3D6D60CEAEC4}" destId="{EE92561E-703D-40F9-A777-254C6EBFCF26}" srcOrd="1" destOrd="0" presId="urn:microsoft.com/office/officeart/2005/8/layout/venn1"/>
    <dgm:cxn modelId="{D57397B6-23C1-4F83-93E1-9014D7E1FE84}" type="presParOf" srcId="{2AE897A5-8691-475D-B02D-3D6D60CEAEC4}" destId="{4E30CA34-261A-4B1E-906E-E480358EEC57}" srcOrd="2" destOrd="0" presId="urn:microsoft.com/office/officeart/2005/8/layout/venn1"/>
    <dgm:cxn modelId="{B6D85B5C-EB5C-4638-AEA5-A77A7420D78F}" type="presParOf" srcId="{2AE897A5-8691-475D-B02D-3D6D60CEAEC4}" destId="{704ADB29-9A2D-496A-9911-519D9790D717}" srcOrd="3" destOrd="0" presId="urn:microsoft.com/office/officeart/2005/8/layout/venn1"/>
    <dgm:cxn modelId="{FAFA3642-E8B9-455E-94AD-E7092BFBDF93}" type="presParOf" srcId="{2AE897A5-8691-475D-B02D-3D6D60CEAEC4}" destId="{0B94B207-7267-4309-95F6-F034AD284913}" srcOrd="4" destOrd="0" presId="urn:microsoft.com/office/officeart/2005/8/layout/venn1"/>
    <dgm:cxn modelId="{25BA18F2-BF36-4752-97A3-252ABCDE273D}" type="presParOf" srcId="{2AE897A5-8691-475D-B02D-3D6D60CEAEC4}" destId="{42CEF1D5-919B-4475-BC8D-8AF3489B2225}"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BBBF7-FBF7-4DC7-9808-69E7891F8559}">
      <dsp:nvSpPr>
        <dsp:cNvPr id="0" name=""/>
        <dsp:cNvSpPr/>
      </dsp:nvSpPr>
      <dsp:spPr>
        <a:xfrm>
          <a:off x="1305184" y="308989"/>
          <a:ext cx="2466740" cy="2130284"/>
        </a:xfrm>
        <a:prstGeom prst="ellipse">
          <a:avLst/>
        </a:prstGeom>
        <a:solidFill>
          <a:schemeClr val="accent3">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b="1" kern="1200" dirty="0"/>
            <a:t>PEACE</a:t>
          </a:r>
        </a:p>
      </dsp:txBody>
      <dsp:txXfrm>
        <a:off x="1634083" y="681788"/>
        <a:ext cx="1808943" cy="958627"/>
      </dsp:txXfrm>
    </dsp:sp>
    <dsp:sp modelId="{4E30CA34-261A-4B1E-906E-E480358EEC57}">
      <dsp:nvSpPr>
        <dsp:cNvPr id="0" name=""/>
        <dsp:cNvSpPr/>
      </dsp:nvSpPr>
      <dsp:spPr>
        <a:xfrm>
          <a:off x="2323493" y="1911466"/>
          <a:ext cx="2397786" cy="2325123"/>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b="1" kern="1200" dirty="0"/>
            <a:t>DEVELOPMENT</a:t>
          </a:r>
        </a:p>
      </dsp:txBody>
      <dsp:txXfrm>
        <a:off x="3056816" y="2512123"/>
        <a:ext cx="1438671" cy="1278817"/>
      </dsp:txXfrm>
    </dsp:sp>
    <dsp:sp modelId="{0B94B207-7267-4309-95F6-F034AD284913}">
      <dsp:nvSpPr>
        <dsp:cNvPr id="0" name=""/>
        <dsp:cNvSpPr/>
      </dsp:nvSpPr>
      <dsp:spPr>
        <a:xfrm>
          <a:off x="308429" y="1917696"/>
          <a:ext cx="2395632" cy="2330876"/>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b="1" kern="1200" dirty="0"/>
            <a:t>HUMANITARIAN AID</a:t>
          </a:r>
          <a:r>
            <a:rPr lang="fi-FI" sz="1600" kern="1200" dirty="0"/>
            <a:t>	</a:t>
          </a:r>
        </a:p>
      </dsp:txBody>
      <dsp:txXfrm>
        <a:off x="534017" y="2519840"/>
        <a:ext cx="1437379" cy="128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BBBF7-FBF7-4DC7-9808-69E7891F8559}">
      <dsp:nvSpPr>
        <dsp:cNvPr id="0" name=""/>
        <dsp:cNvSpPr/>
      </dsp:nvSpPr>
      <dsp:spPr>
        <a:xfrm>
          <a:off x="1525626" y="308988"/>
          <a:ext cx="2466740" cy="2130283"/>
        </a:xfrm>
        <a:prstGeom prst="ellipse">
          <a:avLst/>
        </a:prstGeom>
        <a:solidFill>
          <a:schemeClr val="accent3">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i-FI" sz="1500" b="1" kern="1200" dirty="0"/>
            <a:t>Social </a:t>
          </a:r>
          <a:r>
            <a:rPr lang="fi-FI" sz="1500" b="1" kern="1200" dirty="0" err="1"/>
            <a:t>services</a:t>
          </a:r>
          <a:r>
            <a:rPr lang="fi-FI" sz="1500" b="1" kern="1200" dirty="0"/>
            <a:t>/</a:t>
          </a:r>
          <a:r>
            <a:rPr lang="fi-FI" sz="1500" b="1" kern="1200" dirty="0" err="1"/>
            <a:t>social</a:t>
          </a:r>
          <a:r>
            <a:rPr lang="fi-FI" sz="1500" b="1" kern="1200" dirty="0"/>
            <a:t> </a:t>
          </a:r>
          <a:r>
            <a:rPr lang="fi-FI" sz="1500" b="1" kern="1200" dirty="0" err="1"/>
            <a:t>interventions</a:t>
          </a:r>
          <a:r>
            <a:rPr lang="fi-FI" sz="1500" b="1" kern="1200" dirty="0"/>
            <a:t> </a:t>
          </a:r>
        </a:p>
      </dsp:txBody>
      <dsp:txXfrm>
        <a:off x="1854525" y="681788"/>
        <a:ext cx="1808942" cy="958627"/>
      </dsp:txXfrm>
    </dsp:sp>
    <dsp:sp modelId="{4E30CA34-261A-4B1E-906E-E480358EEC57}">
      <dsp:nvSpPr>
        <dsp:cNvPr id="0" name=""/>
        <dsp:cNvSpPr/>
      </dsp:nvSpPr>
      <dsp:spPr>
        <a:xfrm>
          <a:off x="2511271" y="1911466"/>
          <a:ext cx="2397785" cy="2325123"/>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i-FI" sz="1500" b="1" kern="1200" dirty="0"/>
            <a:t>Social </a:t>
          </a:r>
          <a:r>
            <a:rPr lang="fi-FI" sz="1500" b="1" kern="1200" dirty="0" err="1"/>
            <a:t>cohesion</a:t>
          </a:r>
          <a:r>
            <a:rPr lang="fi-FI" sz="1500" b="1" kern="1200" dirty="0"/>
            <a:t>/</a:t>
          </a:r>
          <a:r>
            <a:rPr lang="fi-FI" sz="1500" b="1" kern="1200" dirty="0" err="1"/>
            <a:t>Equality</a:t>
          </a:r>
          <a:r>
            <a:rPr lang="fi-FI" sz="1500" b="1" kern="1200" dirty="0"/>
            <a:t> </a:t>
          </a:r>
          <a:r>
            <a:rPr lang="fi-FI" sz="1500" b="1" kern="1200" dirty="0" err="1"/>
            <a:t>work</a:t>
          </a:r>
          <a:r>
            <a:rPr lang="fi-FI" sz="1500" b="1" kern="1200" dirty="0"/>
            <a:t>/trauma and </a:t>
          </a:r>
          <a:r>
            <a:rPr lang="fi-FI" sz="1500" b="1" kern="1200" dirty="0" err="1"/>
            <a:t>psychosocial</a:t>
          </a:r>
          <a:r>
            <a:rPr lang="fi-FI" sz="1500" b="1" kern="1200" dirty="0"/>
            <a:t> </a:t>
          </a:r>
          <a:r>
            <a:rPr lang="fi-FI" sz="1500" b="1" kern="1200" dirty="0" err="1"/>
            <a:t>support</a:t>
          </a:r>
          <a:endParaRPr lang="fi-FI" sz="1500" b="1" kern="1200" dirty="0"/>
        </a:p>
      </dsp:txBody>
      <dsp:txXfrm>
        <a:off x="3244594" y="2512123"/>
        <a:ext cx="1438671" cy="1278817"/>
      </dsp:txXfrm>
    </dsp:sp>
    <dsp:sp modelId="{0B94B207-7267-4309-95F6-F034AD284913}">
      <dsp:nvSpPr>
        <dsp:cNvPr id="0" name=""/>
        <dsp:cNvSpPr/>
      </dsp:nvSpPr>
      <dsp:spPr>
        <a:xfrm>
          <a:off x="496207" y="1917696"/>
          <a:ext cx="2395631" cy="2330876"/>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i-FI" sz="1500" b="1" kern="1200" dirty="0" err="1"/>
            <a:t>Emergency</a:t>
          </a:r>
          <a:r>
            <a:rPr lang="fi-FI" sz="1500" b="1" kern="1200" dirty="0"/>
            <a:t> </a:t>
          </a:r>
          <a:r>
            <a:rPr lang="fi-FI" sz="1500" b="1" kern="1200" dirty="0" err="1"/>
            <a:t>interventions</a:t>
          </a:r>
          <a:r>
            <a:rPr lang="fi-FI" sz="1500" kern="1200" dirty="0"/>
            <a:t>	</a:t>
          </a:r>
        </a:p>
      </dsp:txBody>
      <dsp:txXfrm>
        <a:off x="721796" y="2519839"/>
        <a:ext cx="1437379" cy="12819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788D2-BA7E-468A-8FC9-9608AAF847CB}">
      <dsp:nvSpPr>
        <dsp:cNvPr id="0" name=""/>
        <dsp:cNvSpPr/>
      </dsp:nvSpPr>
      <dsp:spPr>
        <a:xfrm>
          <a:off x="405650" y="0"/>
          <a:ext cx="4972448" cy="497244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24B122-FFEA-48BE-9AE5-6B1CB93F4688}">
      <dsp:nvSpPr>
        <dsp:cNvPr id="0" name=""/>
        <dsp:cNvSpPr/>
      </dsp:nvSpPr>
      <dsp:spPr>
        <a:xfrm>
          <a:off x="1133778" y="534812"/>
          <a:ext cx="3232091" cy="7070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kern="1200" dirty="0"/>
            <a:t>Global</a:t>
          </a:r>
        </a:p>
      </dsp:txBody>
      <dsp:txXfrm>
        <a:off x="1168292" y="569326"/>
        <a:ext cx="3163063" cy="637991"/>
      </dsp:txXfrm>
    </dsp:sp>
    <dsp:sp modelId="{1C9E561F-9FEE-430D-8A18-EBC54D36DCD0}">
      <dsp:nvSpPr>
        <dsp:cNvPr id="0" name=""/>
        <dsp:cNvSpPr/>
      </dsp:nvSpPr>
      <dsp:spPr>
        <a:xfrm>
          <a:off x="1196933" y="1392181"/>
          <a:ext cx="3232091" cy="7070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kern="1200" dirty="0" err="1"/>
            <a:t>Region</a:t>
          </a:r>
          <a:r>
            <a:rPr lang="fi-FI" sz="2700" kern="1200" dirty="0"/>
            <a:t>/ Nation </a:t>
          </a:r>
          <a:r>
            <a:rPr lang="fi-FI" sz="2700" kern="1200" dirty="0" err="1"/>
            <a:t>wide</a:t>
          </a:r>
          <a:endParaRPr lang="fi-FI" sz="2700" kern="1200" dirty="0"/>
        </a:p>
      </dsp:txBody>
      <dsp:txXfrm>
        <a:off x="1231447" y="1426695"/>
        <a:ext cx="3163063" cy="637991"/>
      </dsp:txXfrm>
    </dsp:sp>
    <dsp:sp modelId="{C65567C7-3D8E-4BFA-8EDD-A91CEB00D61F}">
      <dsp:nvSpPr>
        <dsp:cNvPr id="0" name=""/>
        <dsp:cNvSpPr/>
      </dsp:nvSpPr>
      <dsp:spPr>
        <a:xfrm>
          <a:off x="1171335" y="2211758"/>
          <a:ext cx="3232091" cy="7070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kern="1200" dirty="0" err="1"/>
            <a:t>Community</a:t>
          </a:r>
          <a:endParaRPr lang="fi-FI" sz="2700" kern="1200" dirty="0"/>
        </a:p>
      </dsp:txBody>
      <dsp:txXfrm>
        <a:off x="1205849" y="2246272"/>
        <a:ext cx="3163063" cy="637991"/>
      </dsp:txXfrm>
    </dsp:sp>
    <dsp:sp modelId="{755C8756-7AEF-404A-BC59-87B7EFD260F6}">
      <dsp:nvSpPr>
        <dsp:cNvPr id="0" name=""/>
        <dsp:cNvSpPr/>
      </dsp:nvSpPr>
      <dsp:spPr>
        <a:xfrm>
          <a:off x="1234975" y="3034065"/>
          <a:ext cx="3232091" cy="7070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kern="1200" dirty="0" err="1"/>
            <a:t>Household</a:t>
          </a:r>
          <a:endParaRPr lang="fi-FI" sz="2700" kern="1200" dirty="0"/>
        </a:p>
      </dsp:txBody>
      <dsp:txXfrm>
        <a:off x="1269489" y="3068579"/>
        <a:ext cx="3163063" cy="637991"/>
      </dsp:txXfrm>
    </dsp:sp>
    <dsp:sp modelId="{178CA6A4-6280-4A7F-80C3-21B19FCAE36F}">
      <dsp:nvSpPr>
        <dsp:cNvPr id="0" name=""/>
        <dsp:cNvSpPr/>
      </dsp:nvSpPr>
      <dsp:spPr>
        <a:xfrm>
          <a:off x="1217489" y="3919954"/>
          <a:ext cx="3232091" cy="70701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fi-FI" sz="2700" kern="1200" dirty="0" err="1"/>
            <a:t>Individual</a:t>
          </a:r>
          <a:endParaRPr lang="fi-FI" sz="2700" kern="1200" dirty="0"/>
        </a:p>
      </dsp:txBody>
      <dsp:txXfrm>
        <a:off x="1252003" y="3954468"/>
        <a:ext cx="3163063" cy="637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BBBF7-FBF7-4DC7-9808-69E7891F8559}">
      <dsp:nvSpPr>
        <dsp:cNvPr id="0" name=""/>
        <dsp:cNvSpPr/>
      </dsp:nvSpPr>
      <dsp:spPr>
        <a:xfrm>
          <a:off x="1281015" y="313107"/>
          <a:ext cx="2499620" cy="2158678"/>
        </a:xfrm>
        <a:prstGeom prst="ellipse">
          <a:avLst/>
        </a:prstGeom>
        <a:solidFill>
          <a:schemeClr val="accent3">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i-FI" sz="1400" b="1" kern="1200" dirty="0"/>
            <a:t>Social </a:t>
          </a:r>
          <a:r>
            <a:rPr lang="fi-FI" sz="1400" b="1" kern="1200" dirty="0" err="1"/>
            <a:t>services</a:t>
          </a:r>
          <a:r>
            <a:rPr lang="fi-FI" sz="1400" b="1" kern="1200" dirty="0"/>
            <a:t>/</a:t>
          </a:r>
          <a:r>
            <a:rPr lang="fi-FI" sz="1400" b="1" kern="1200" dirty="0" err="1"/>
            <a:t>social</a:t>
          </a:r>
          <a:r>
            <a:rPr lang="fi-FI" sz="1400" b="1" kern="1200" dirty="0"/>
            <a:t> </a:t>
          </a:r>
          <a:r>
            <a:rPr lang="fi-FI" sz="1400" b="1" kern="1200" dirty="0" err="1"/>
            <a:t>interventions</a:t>
          </a:r>
          <a:r>
            <a:rPr lang="fi-FI" sz="1400" b="1" kern="1200" dirty="0"/>
            <a:t> ACTORS </a:t>
          </a:r>
        </a:p>
      </dsp:txBody>
      <dsp:txXfrm>
        <a:off x="1614298" y="690876"/>
        <a:ext cx="1833054" cy="971405"/>
      </dsp:txXfrm>
    </dsp:sp>
    <dsp:sp modelId="{4E30CA34-261A-4B1E-906E-E480358EEC57}">
      <dsp:nvSpPr>
        <dsp:cNvPr id="0" name=""/>
        <dsp:cNvSpPr/>
      </dsp:nvSpPr>
      <dsp:spPr>
        <a:xfrm>
          <a:off x="2279798" y="1936944"/>
          <a:ext cx="2429746" cy="2356115"/>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i-FI" sz="1400" b="1" kern="1200" dirty="0"/>
            <a:t>Social </a:t>
          </a:r>
          <a:r>
            <a:rPr lang="fi-FI" sz="1400" b="1" kern="1200" dirty="0" err="1"/>
            <a:t>cohesion</a:t>
          </a:r>
          <a:r>
            <a:rPr lang="fi-FI" sz="1400" b="1" kern="1200" dirty="0"/>
            <a:t>/</a:t>
          </a:r>
          <a:r>
            <a:rPr lang="fi-FI" sz="1400" b="1" kern="1200" dirty="0" err="1"/>
            <a:t>Equality</a:t>
          </a:r>
          <a:r>
            <a:rPr lang="fi-FI" sz="1400" b="1" kern="1200" dirty="0"/>
            <a:t> </a:t>
          </a:r>
          <a:r>
            <a:rPr lang="fi-FI" sz="1400" b="1" kern="1200" dirty="0" err="1"/>
            <a:t>work</a:t>
          </a:r>
          <a:r>
            <a:rPr lang="fi-FI" sz="1400" b="1" kern="1200" dirty="0"/>
            <a:t>/trauma and </a:t>
          </a:r>
          <a:r>
            <a:rPr lang="fi-FI" sz="1400" b="1" kern="1200" dirty="0" err="1"/>
            <a:t>psychosocial</a:t>
          </a:r>
          <a:r>
            <a:rPr lang="fi-FI" sz="1400" b="1" kern="1200" dirty="0"/>
            <a:t> </a:t>
          </a:r>
          <a:r>
            <a:rPr lang="fi-FI" sz="1400" b="1" kern="1200" dirty="0" err="1"/>
            <a:t>support</a:t>
          </a:r>
          <a:endParaRPr lang="fi-FI" sz="1400" b="1" kern="1200" dirty="0"/>
        </a:p>
        <a:p>
          <a:pPr marL="0" lvl="0" indent="0" algn="ctr" defTabSz="622300">
            <a:lnSpc>
              <a:spcPct val="90000"/>
            </a:lnSpc>
            <a:spcBef>
              <a:spcPct val="0"/>
            </a:spcBef>
            <a:spcAft>
              <a:spcPct val="35000"/>
            </a:spcAft>
            <a:buNone/>
          </a:pPr>
          <a:r>
            <a:rPr lang="fi-FI" sz="1400" b="1" kern="1200" dirty="0"/>
            <a:t>ACTORS</a:t>
          </a:r>
        </a:p>
      </dsp:txBody>
      <dsp:txXfrm>
        <a:off x="3022895" y="2545608"/>
        <a:ext cx="1457848" cy="1295863"/>
      </dsp:txXfrm>
    </dsp:sp>
    <dsp:sp modelId="{0B94B207-7267-4309-95F6-F034AD284913}">
      <dsp:nvSpPr>
        <dsp:cNvPr id="0" name=""/>
        <dsp:cNvSpPr/>
      </dsp:nvSpPr>
      <dsp:spPr>
        <a:xfrm>
          <a:off x="237874" y="1943258"/>
          <a:ext cx="2427564" cy="2361945"/>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i-FI" sz="1400" b="1" kern="1200" dirty="0" err="1"/>
            <a:t>Emergency</a:t>
          </a:r>
          <a:r>
            <a:rPr lang="fi-FI" sz="1400" b="1" kern="1200" dirty="0"/>
            <a:t> </a:t>
          </a:r>
          <a:r>
            <a:rPr lang="fi-FI" sz="1400" b="1" kern="1200" dirty="0" err="1"/>
            <a:t>interventions</a:t>
          </a:r>
          <a:endParaRPr lang="fi-FI" sz="1400" b="1" kern="1200" dirty="0"/>
        </a:p>
        <a:p>
          <a:pPr marL="0" lvl="0" indent="0" algn="ctr" defTabSz="622300">
            <a:lnSpc>
              <a:spcPct val="90000"/>
            </a:lnSpc>
            <a:spcBef>
              <a:spcPct val="0"/>
            </a:spcBef>
            <a:spcAft>
              <a:spcPct val="35000"/>
            </a:spcAft>
            <a:buNone/>
          </a:pPr>
          <a:r>
            <a:rPr lang="fi-FI" sz="1400" b="1" kern="1200" dirty="0"/>
            <a:t>ACTORS</a:t>
          </a:r>
          <a:r>
            <a:rPr lang="fi-FI" sz="1400" kern="1200" dirty="0"/>
            <a:t>	</a:t>
          </a:r>
        </a:p>
      </dsp:txBody>
      <dsp:txXfrm>
        <a:off x="466470" y="2553427"/>
        <a:ext cx="1456538" cy="12990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1AB1D-09F9-427A-9F82-9A9B958EA93D}" type="datetimeFigureOut">
              <a:rPr lang="fi-FI" smtClean="0"/>
              <a:t>2.4.2025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4CE25-2FF8-47EA-87B7-B345AA4A162C}" type="slidenum">
              <a:rPr lang="fi-FI" smtClean="0"/>
              <a:t>‹#›</a:t>
            </a:fld>
            <a:endParaRPr lang="fi-FI"/>
          </a:p>
        </p:txBody>
      </p:sp>
    </p:spTree>
    <p:extLst>
      <p:ext uri="{BB962C8B-B14F-4D97-AF65-F5344CB8AC3E}">
        <p14:creationId xmlns:p14="http://schemas.microsoft.com/office/powerpoint/2010/main" val="165924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9DA340-9065-30EC-3F2E-1CA3F1ECA5E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4F9F836-A85C-966D-587E-2C168F94A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71EE488-3BE5-96FC-1A9A-12D75230A9F3}"/>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5" name="Alatunnisteen paikkamerkki 4">
            <a:extLst>
              <a:ext uri="{FF2B5EF4-FFF2-40B4-BE49-F238E27FC236}">
                <a16:creationId xmlns:a16="http://schemas.microsoft.com/office/drawing/2014/main" id="{6A6D3243-3416-6C96-2FBF-D9A6BEF9F1A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605361C-CD00-225A-D5A6-C4136DA7A37A}"/>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1422227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A82A4-2209-2675-5D1E-7122373F8DA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2EE103D-2B49-494C-800D-AA9C1B796A0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66E94C2-BE7E-79FA-E5AF-334D316BC7F5}"/>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5" name="Alatunnisteen paikkamerkki 4">
            <a:extLst>
              <a:ext uri="{FF2B5EF4-FFF2-40B4-BE49-F238E27FC236}">
                <a16:creationId xmlns:a16="http://schemas.microsoft.com/office/drawing/2014/main" id="{4598CA59-3F56-2377-17AE-A623F9AF45D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BDA32A0-331B-CCFD-30AB-D590027DC983}"/>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208891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0ECA5D6-7688-24EA-1616-B71E1433CE9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83898B8-327F-34BD-9DF6-5B40E5092C2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9C40F48-14D6-F380-A04E-CED7C77F6A69}"/>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5" name="Alatunnisteen paikkamerkki 4">
            <a:extLst>
              <a:ext uri="{FF2B5EF4-FFF2-40B4-BE49-F238E27FC236}">
                <a16:creationId xmlns:a16="http://schemas.microsoft.com/office/drawing/2014/main" id="{C15D98B4-09D2-4452-4F4F-1600469D679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B14DBE9-0CEB-9818-47A8-EEF626B170DF}"/>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347048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sivu">
    <p:bg>
      <p:bgPr>
        <a:solidFill>
          <a:schemeClr val="bg1">
            <a:lumMod val="95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2C8E521-D5C7-2341-A7C9-A05A18F9347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8226" y="6205948"/>
            <a:ext cx="503999" cy="503999"/>
          </a:xfrm>
          <a:prstGeom prst="rect">
            <a:avLst/>
          </a:prstGeom>
        </p:spPr>
      </p:pic>
    </p:spTree>
    <p:extLst>
      <p:ext uri="{BB962C8B-B14F-4D97-AF65-F5344CB8AC3E}">
        <p14:creationId xmlns:p14="http://schemas.microsoft.com/office/powerpoint/2010/main" val="197201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974FB4-6FCC-05AE-5ED0-9EF15F8FB0A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C8D88E4-8924-B93D-CDC6-5D650FEAF05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1E79DF0-511F-9C6F-E5F6-556B17774368}"/>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5" name="Alatunnisteen paikkamerkki 4">
            <a:extLst>
              <a:ext uri="{FF2B5EF4-FFF2-40B4-BE49-F238E27FC236}">
                <a16:creationId xmlns:a16="http://schemas.microsoft.com/office/drawing/2014/main" id="{4C2F2273-E245-CB48-C8F9-96611E693FD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F89F00D-8632-D393-3C43-3B892348F137}"/>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380390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FC1AFA-0B81-4DBF-6EE3-127DE70FC17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FAB7BA2-E298-0C35-F405-5A090E6C0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084D4E7-109B-7F5E-2750-B41A50C906E2}"/>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5" name="Alatunnisteen paikkamerkki 4">
            <a:extLst>
              <a:ext uri="{FF2B5EF4-FFF2-40B4-BE49-F238E27FC236}">
                <a16:creationId xmlns:a16="http://schemas.microsoft.com/office/drawing/2014/main" id="{CF695199-5F51-A5EB-AB2A-A7271369F1D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E8653B3-5127-E6F0-066A-5F4123D438B8}"/>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257246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B45363-1E08-656A-CA02-F6968490CA9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17035E3-0A49-EF2A-5B9B-74182EB15080}"/>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6729EE1-1F8C-0FEF-F41C-BE5FDE3028F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F7085674-5DB0-EFBD-AB51-D7FBF6414B0E}"/>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6" name="Alatunnisteen paikkamerkki 5">
            <a:extLst>
              <a:ext uri="{FF2B5EF4-FFF2-40B4-BE49-F238E27FC236}">
                <a16:creationId xmlns:a16="http://schemas.microsoft.com/office/drawing/2014/main" id="{0C8F8246-32D1-30F3-1813-F23F58364B7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C31A64A-1FAE-6848-F8DF-7717A6C73D0A}"/>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420142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D819D8-2636-E877-0D27-56374394261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4CFA206-3C79-76BF-725F-80898F33E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FA15C72-4F90-5DD1-FF3A-90A39A285FF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2A340F7-F5EE-863F-3DD8-5763FACAA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CEC0E72-A1B3-121A-786F-2469962C942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E1D7AF4-3598-AB72-F727-A3DD1A99F0CB}"/>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8" name="Alatunnisteen paikkamerkki 7">
            <a:extLst>
              <a:ext uri="{FF2B5EF4-FFF2-40B4-BE49-F238E27FC236}">
                <a16:creationId xmlns:a16="http://schemas.microsoft.com/office/drawing/2014/main" id="{B09C0EC4-8A4E-51CD-411D-0522C70F7E7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BAAEBE0-735E-92F3-B4B6-3369F908871A}"/>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261264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633819-FD56-4766-CDFD-49D5E1437B0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C55DE75-8ACE-C13A-427B-D947BCF6E5F8}"/>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4" name="Alatunnisteen paikkamerkki 3">
            <a:extLst>
              <a:ext uri="{FF2B5EF4-FFF2-40B4-BE49-F238E27FC236}">
                <a16:creationId xmlns:a16="http://schemas.microsoft.com/office/drawing/2014/main" id="{F978855C-6FD3-F814-8621-09BB7A61A6C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DB54631-444B-A488-7C8A-8CAB9B956446}"/>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423861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A09EE71-FC6D-7692-8B99-49276F03945C}"/>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3" name="Alatunnisteen paikkamerkki 2">
            <a:extLst>
              <a:ext uri="{FF2B5EF4-FFF2-40B4-BE49-F238E27FC236}">
                <a16:creationId xmlns:a16="http://schemas.microsoft.com/office/drawing/2014/main" id="{18F688F1-B658-3A1E-1677-E0650232DDE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9BFACAB-F062-E772-C3A5-48524F9C2FFF}"/>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152534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C988E5-5DA6-6078-E220-0B0AFF61177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AA89C01-A171-546F-C7A3-C373E170B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E9FF1CE-94F8-0B47-0F84-FA7873041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5DD3CA6-A0A0-2FEA-52C0-246C8355CFB5}"/>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6" name="Alatunnisteen paikkamerkki 5">
            <a:extLst>
              <a:ext uri="{FF2B5EF4-FFF2-40B4-BE49-F238E27FC236}">
                <a16:creationId xmlns:a16="http://schemas.microsoft.com/office/drawing/2014/main" id="{0745825F-3990-7753-BB61-0444603C2FC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DFF9A30-909E-6577-246F-6911497DBB81}"/>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32416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EC1513-EFE6-6BE6-E449-D428590C09E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7FBA6EA-50D7-3A16-DAFD-DF5513932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C4DC3FF-190A-12A3-02F2-BDE185E91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60D4106-9C13-65CF-A5A9-98C2E7512D62}"/>
              </a:ext>
            </a:extLst>
          </p:cNvPr>
          <p:cNvSpPr>
            <a:spLocks noGrp="1"/>
          </p:cNvSpPr>
          <p:nvPr>
            <p:ph type="dt" sz="half" idx="10"/>
          </p:nvPr>
        </p:nvSpPr>
        <p:spPr/>
        <p:txBody>
          <a:bodyPr/>
          <a:lstStyle/>
          <a:p>
            <a:fld id="{E2022C91-EC6A-443C-9E58-3AE6D0EAF603}" type="datetimeFigureOut">
              <a:rPr lang="fi-FI" smtClean="0"/>
              <a:t>2.4.2025</a:t>
            </a:fld>
            <a:endParaRPr lang="fi-FI"/>
          </a:p>
        </p:txBody>
      </p:sp>
      <p:sp>
        <p:nvSpPr>
          <p:cNvPr id="6" name="Alatunnisteen paikkamerkki 5">
            <a:extLst>
              <a:ext uri="{FF2B5EF4-FFF2-40B4-BE49-F238E27FC236}">
                <a16:creationId xmlns:a16="http://schemas.microsoft.com/office/drawing/2014/main" id="{782727A6-5880-EB4D-75A3-E7C08482DF1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CE927EA-7BFD-0FD9-024E-7BEE18059B47}"/>
              </a:ext>
            </a:extLst>
          </p:cNvPr>
          <p:cNvSpPr>
            <a:spLocks noGrp="1"/>
          </p:cNvSpPr>
          <p:nvPr>
            <p:ph type="sldNum" sz="quarter" idx="12"/>
          </p:nvPr>
        </p:nvSpPr>
        <p:spPr/>
        <p:txBody>
          <a:bodyPr/>
          <a:lstStyle/>
          <a:p>
            <a:fld id="{6FB2799F-5C72-49C3-8338-287A8E0961E6}" type="slidenum">
              <a:rPr lang="fi-FI" smtClean="0"/>
              <a:t>‹#›</a:t>
            </a:fld>
            <a:endParaRPr lang="fi-FI"/>
          </a:p>
        </p:txBody>
      </p:sp>
    </p:spTree>
    <p:extLst>
      <p:ext uri="{BB962C8B-B14F-4D97-AF65-F5344CB8AC3E}">
        <p14:creationId xmlns:p14="http://schemas.microsoft.com/office/powerpoint/2010/main" val="178947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30935E7-45AB-1928-684A-E1803D279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DA94648-4DE5-0811-2914-8FF6463C08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0E124BE-F9F7-18C8-3FAA-8CB3023BF1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22C91-EC6A-443C-9E58-3AE6D0EAF603}" type="datetimeFigureOut">
              <a:rPr lang="fi-FI" smtClean="0"/>
              <a:t>2.4.2025</a:t>
            </a:fld>
            <a:endParaRPr lang="fi-FI"/>
          </a:p>
        </p:txBody>
      </p:sp>
      <p:sp>
        <p:nvSpPr>
          <p:cNvPr id="5" name="Alatunnisteen paikkamerkki 4">
            <a:extLst>
              <a:ext uri="{FF2B5EF4-FFF2-40B4-BE49-F238E27FC236}">
                <a16:creationId xmlns:a16="http://schemas.microsoft.com/office/drawing/2014/main" id="{0A94C08F-4D7F-308A-8982-0666B702F5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AC61C72-882C-C031-5157-AC6F5FCC0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2799F-5C72-49C3-8338-287A8E0961E6}" type="slidenum">
              <a:rPr lang="fi-FI" smtClean="0"/>
              <a:t>‹#›</a:t>
            </a:fld>
            <a:endParaRPr lang="fi-FI"/>
          </a:p>
        </p:txBody>
      </p:sp>
    </p:spTree>
    <p:extLst>
      <p:ext uri="{BB962C8B-B14F-4D97-AF65-F5344CB8AC3E}">
        <p14:creationId xmlns:p14="http://schemas.microsoft.com/office/powerpoint/2010/main" val="308170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A80EF-D579-1B3C-FF66-372D5B99D94C}"/>
            </a:ext>
          </a:extLst>
        </p:cNvPr>
        <p:cNvGrpSpPr/>
        <p:nvPr/>
      </p:nvGrpSpPr>
      <p:grpSpPr>
        <a:xfrm>
          <a:off x="0" y="0"/>
          <a:ext cx="0" cy="0"/>
          <a:chOff x="0" y="0"/>
          <a:chExt cx="0" cy="0"/>
        </a:xfrm>
      </p:grpSpPr>
      <p:sp>
        <p:nvSpPr>
          <p:cNvPr id="10" name="Otsikko 9">
            <a:extLst>
              <a:ext uri="{FF2B5EF4-FFF2-40B4-BE49-F238E27FC236}">
                <a16:creationId xmlns:a16="http://schemas.microsoft.com/office/drawing/2014/main" id="{6D0796EA-5415-97C1-D48C-58F1F9C03C0C}"/>
              </a:ext>
            </a:extLst>
          </p:cNvPr>
          <p:cNvSpPr>
            <a:spLocks noGrp="1"/>
          </p:cNvSpPr>
          <p:nvPr>
            <p:ph type="title"/>
          </p:nvPr>
        </p:nvSpPr>
        <p:spPr>
          <a:xfrm>
            <a:off x="1080031" y="1771650"/>
            <a:ext cx="5081275" cy="2152650"/>
          </a:xfrm>
        </p:spPr>
        <p:txBody>
          <a:bodyPr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fi-FI" sz="2000" b="1" i="0" u="none" strike="noStrike" kern="1200" cap="none" spc="0" normalizeH="0" baseline="0" noProof="0" dirty="0">
                <a:ln>
                  <a:noFill/>
                </a:ln>
                <a:solidFill>
                  <a:srgbClr val="003750"/>
                </a:solidFill>
                <a:effectLst/>
                <a:uLnTx/>
                <a:uFillTx/>
                <a:latin typeface="Arial" panose="020B0604020202020204" pitchFamily="34" charset="0"/>
                <a:ea typeface="+mn-ea"/>
                <a:cs typeface="+mn-cs"/>
              </a:rPr>
            </a:br>
            <a:endParaRPr kumimoji="0" lang="fi-FI" sz="2000" b="1" i="0" u="none" strike="noStrike" kern="1200" cap="none" spc="0" normalizeH="0" baseline="0" noProof="0" dirty="0">
              <a:ln>
                <a:noFill/>
              </a:ln>
              <a:solidFill>
                <a:srgbClr val="841626"/>
              </a:solidFill>
              <a:effectLst/>
              <a:uLnTx/>
              <a:uFillTx/>
              <a:latin typeface="Arial" panose="020B0604020202020204" pitchFamily="34" charset="0"/>
              <a:ea typeface="+mn-ea"/>
              <a:cs typeface="+mn-cs"/>
            </a:endParaRPr>
          </a:p>
        </p:txBody>
      </p:sp>
      <p:pic>
        <p:nvPicPr>
          <p:cNvPr id="8" name="Kuva 7" descr="Kuva, joka sisältää kohteen Grafiikka, logo, symboli, punainen&#10;&#10;Kuvaus luotu automaattisesti">
            <a:extLst>
              <a:ext uri="{FF2B5EF4-FFF2-40B4-BE49-F238E27FC236}">
                <a16:creationId xmlns:a16="http://schemas.microsoft.com/office/drawing/2014/main" id="{7D031C06-4746-7BA9-BEA4-93E50A346F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18488" y="305810"/>
            <a:ext cx="869446" cy="823403"/>
          </a:xfrm>
          <a:prstGeom prst="rect">
            <a:avLst/>
          </a:prstGeom>
        </p:spPr>
      </p:pic>
      <p:sp>
        <p:nvSpPr>
          <p:cNvPr id="3" name="Tekstiruutu 2">
            <a:extLst>
              <a:ext uri="{FF2B5EF4-FFF2-40B4-BE49-F238E27FC236}">
                <a16:creationId xmlns:a16="http://schemas.microsoft.com/office/drawing/2014/main" id="{3ABA339F-33AC-310E-BE61-16D9B8C847A1}"/>
              </a:ext>
            </a:extLst>
          </p:cNvPr>
          <p:cNvSpPr txBox="1"/>
          <p:nvPr/>
        </p:nvSpPr>
        <p:spPr>
          <a:xfrm>
            <a:off x="7021287" y="1915886"/>
            <a:ext cx="5170714" cy="4431983"/>
          </a:xfrm>
          <a:prstGeom prst="rect">
            <a:avLst/>
          </a:prstGeom>
          <a:noFill/>
        </p:spPr>
        <p:txBody>
          <a:bodyPr wrap="square">
            <a:spAutoFit/>
          </a:bodyPr>
          <a:lstStyle/>
          <a:p>
            <a:endParaRPr lang="en-US" sz="3000" b="1" i="0" dirty="0">
              <a:solidFill>
                <a:srgbClr val="C00000"/>
              </a:solidFill>
              <a:effectLst/>
              <a:cs typeface="Arial" panose="020B0604020202020204" pitchFamily="34" charset="0"/>
            </a:endParaRPr>
          </a:p>
          <a:p>
            <a:r>
              <a:rPr lang="en-US" sz="3000" b="1" i="0" dirty="0">
                <a:solidFill>
                  <a:srgbClr val="C00000"/>
                </a:solidFill>
                <a:effectLst/>
                <a:cs typeface="Arial" panose="020B0604020202020204" pitchFamily="34" charset="0"/>
              </a:rPr>
              <a:t>Diaconal actors and crisis preparedness</a:t>
            </a:r>
          </a:p>
          <a:p>
            <a:r>
              <a:rPr lang="en-US" sz="3000" b="1" dirty="0">
                <a:solidFill>
                  <a:srgbClr val="C00000"/>
                </a:solidFill>
                <a:cs typeface="Arial" panose="020B0604020202020204" pitchFamily="34" charset="0"/>
              </a:rPr>
              <a:t>-some examples and reflections from Deaconess Foundation </a:t>
            </a:r>
          </a:p>
          <a:p>
            <a:endParaRPr lang="en-US" sz="3000" b="1" dirty="0">
              <a:solidFill>
                <a:srgbClr val="C00000"/>
              </a:solidFill>
              <a:cs typeface="Arial" panose="020B0604020202020204" pitchFamily="34" charset="0"/>
            </a:endParaRPr>
          </a:p>
          <a:p>
            <a:endParaRPr lang="en-US" sz="3000" b="1" dirty="0">
              <a:solidFill>
                <a:srgbClr val="C00000"/>
              </a:solidFill>
              <a:cs typeface="Arial" panose="020B0604020202020204" pitchFamily="34" charset="0"/>
            </a:endParaRPr>
          </a:p>
          <a:p>
            <a:endParaRPr lang="en-US" sz="3000" dirty="0">
              <a:solidFill>
                <a:srgbClr val="C00000"/>
              </a:solidFill>
              <a:cs typeface="Arial" panose="020B0604020202020204" pitchFamily="34" charset="0"/>
            </a:endParaRPr>
          </a:p>
          <a:p>
            <a:r>
              <a:rPr lang="fi-FI" sz="1200" dirty="0">
                <a:solidFill>
                  <a:srgbClr val="C00000"/>
                </a:solidFill>
                <a:cs typeface="Arial" panose="020B0604020202020204" pitchFamily="34" charset="0"/>
              </a:rPr>
              <a:t>				</a:t>
            </a:r>
          </a:p>
        </p:txBody>
      </p:sp>
      <p:pic>
        <p:nvPicPr>
          <p:cNvPr id="7" name="Kuva 6" descr="Kuva, joka sisältää kohteen vaate, henkilö, piha-, mies&#10;&#10;Tekoälyn generoima sisältö voi olla virheellistä.">
            <a:extLst>
              <a:ext uri="{FF2B5EF4-FFF2-40B4-BE49-F238E27FC236}">
                <a16:creationId xmlns:a16="http://schemas.microsoft.com/office/drawing/2014/main" id="{14FCFFD0-B9F2-6636-B0A2-D2865F670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8544"/>
            <a:ext cx="6803571" cy="5290457"/>
          </a:xfrm>
          <a:prstGeom prst="rect">
            <a:avLst/>
          </a:prstGeom>
        </p:spPr>
      </p:pic>
    </p:spTree>
    <p:extLst>
      <p:ext uri="{BB962C8B-B14F-4D97-AF65-F5344CB8AC3E}">
        <p14:creationId xmlns:p14="http://schemas.microsoft.com/office/powerpoint/2010/main" val="335943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67A5186C-3438-4D83-A03D-BD8A5E2D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540DFB4-867C-E2BB-EE93-8ED16E271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0E622BF-2AC2-481E-C0CC-34DC097073F2}"/>
              </a:ext>
            </a:extLst>
          </p:cNvPr>
          <p:cNvSpPr>
            <a:spLocks noGrp="1"/>
          </p:cNvSpPr>
          <p:nvPr>
            <p:ph type="title"/>
          </p:nvPr>
        </p:nvSpPr>
        <p:spPr>
          <a:xfrm>
            <a:off x="589559" y="262028"/>
            <a:ext cx="7015496" cy="1190445"/>
          </a:xfrm>
        </p:spPr>
        <p:txBody>
          <a:bodyPr vert="horz" lIns="91440" tIns="45720" rIns="91440" bIns="45720" rtlCol="0" anchor="ctr">
            <a:normAutofit fontScale="90000"/>
          </a:bodyPr>
          <a:lstStyle/>
          <a:p>
            <a:r>
              <a:rPr lang="en-US" sz="3000" b="1" dirty="0">
                <a:solidFill>
                  <a:srgbClr val="C00000"/>
                </a:solidFill>
                <a:effectLst/>
                <a:latin typeface="+mn-lt"/>
              </a:rPr>
              <a:t>The Finnish Preparedness Cooperation Model, Comprehensive Security </a:t>
            </a:r>
            <a:br>
              <a:rPr lang="en-US" sz="2500" dirty="0">
                <a:effectLst/>
              </a:rPr>
            </a:br>
            <a:endParaRPr lang="en-US" sz="2500" dirty="0"/>
          </a:p>
        </p:txBody>
      </p:sp>
      <p:pic>
        <p:nvPicPr>
          <p:cNvPr id="13" name="Kuva 12" descr="Kuva, joka sisältää kohteen teksti, kuvakaappaus, ympyrä, diagrammi&#10;&#10;Tekoälyn generoima sisältö voi olla virheellistä.">
            <a:extLst>
              <a:ext uri="{FF2B5EF4-FFF2-40B4-BE49-F238E27FC236}">
                <a16:creationId xmlns:a16="http://schemas.microsoft.com/office/drawing/2014/main" id="{1C82E857-BD67-30BF-8E31-49CF6978B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46" y="2473625"/>
            <a:ext cx="2710273" cy="3637951"/>
          </a:xfrm>
          <a:prstGeom prst="rect">
            <a:avLst/>
          </a:prstGeom>
        </p:spPr>
      </p:pic>
      <p:pic>
        <p:nvPicPr>
          <p:cNvPr id="10" name="Sisällön paikkamerkki 9" descr="Kuva, joka sisältää kohteen teksti, kuvakaappaus, diagrammi, ympyrä&#10;&#10;Tekoälyn generoima sisältö voi olla virheellistä.">
            <a:extLst>
              <a:ext uri="{FF2B5EF4-FFF2-40B4-BE49-F238E27FC236}">
                <a16:creationId xmlns:a16="http://schemas.microsoft.com/office/drawing/2014/main" id="{891A014C-C04F-4321-764E-C4C5FCB23B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6747" y="2473625"/>
            <a:ext cx="2773937" cy="3637951"/>
          </a:xfrm>
          <a:prstGeom prst="rect">
            <a:avLst/>
          </a:prstGeom>
        </p:spPr>
      </p:pic>
      <p:pic>
        <p:nvPicPr>
          <p:cNvPr id="16" name="Kuva 15" descr="Kuva, joka sisältää kohteen teksti, kuvakaappaus, muotoilu&#10;&#10;Tekoälyn generoima sisältö voi olla virheellistä.">
            <a:extLst>
              <a:ext uri="{FF2B5EF4-FFF2-40B4-BE49-F238E27FC236}">
                <a16:creationId xmlns:a16="http://schemas.microsoft.com/office/drawing/2014/main" id="{E938C67C-33A7-60C2-FBDF-F7C0C87A0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342" y="2473625"/>
            <a:ext cx="3064973" cy="3637951"/>
          </a:xfrm>
          <a:prstGeom prst="rect">
            <a:avLst/>
          </a:prstGeom>
          <a:effectLst/>
        </p:spPr>
      </p:pic>
      <p:sp>
        <p:nvSpPr>
          <p:cNvPr id="25" name="Otsikko 1">
            <a:extLst>
              <a:ext uri="{FF2B5EF4-FFF2-40B4-BE49-F238E27FC236}">
                <a16:creationId xmlns:a16="http://schemas.microsoft.com/office/drawing/2014/main" id="{2A5AB408-BD6C-7F10-A346-746D63505F4A}"/>
              </a:ext>
            </a:extLst>
          </p:cNvPr>
          <p:cNvSpPr txBox="1">
            <a:spLocks/>
          </p:cNvSpPr>
          <p:nvPr/>
        </p:nvSpPr>
        <p:spPr>
          <a:xfrm>
            <a:off x="1040745" y="6213423"/>
            <a:ext cx="10432797" cy="76509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700" dirty="0">
                <a:latin typeface="+mn-lt"/>
              </a:rPr>
              <a:t>The Security Strategy for Society, Government resolution, Security Committee. Publications of the Finnish Government, 2025:3.  </a:t>
            </a:r>
            <a:br>
              <a:rPr lang="en-US" sz="2500" dirty="0"/>
            </a:br>
            <a:endParaRPr lang="en-US" sz="2500" dirty="0"/>
          </a:p>
        </p:txBody>
      </p:sp>
    </p:spTree>
    <p:extLst>
      <p:ext uri="{BB962C8B-B14F-4D97-AF65-F5344CB8AC3E}">
        <p14:creationId xmlns:p14="http://schemas.microsoft.com/office/powerpoint/2010/main" val="284791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0FEE30-C8A8-7742-AFEC-AAED6F3A2D5D}"/>
              </a:ext>
            </a:extLst>
          </p:cNvPr>
          <p:cNvSpPr>
            <a:spLocks noGrp="1"/>
          </p:cNvSpPr>
          <p:nvPr>
            <p:ph type="title"/>
          </p:nvPr>
        </p:nvSpPr>
        <p:spPr/>
        <p:txBody>
          <a:bodyPr/>
          <a:lstStyle/>
          <a:p>
            <a:r>
              <a:rPr lang="fi-FI" dirty="0">
                <a:solidFill>
                  <a:srgbClr val="C00000"/>
                </a:solidFill>
                <a:latin typeface="+mn-lt"/>
              </a:rPr>
              <a:t>The </a:t>
            </a:r>
            <a:r>
              <a:rPr lang="fi-FI" dirty="0" err="1">
                <a:solidFill>
                  <a:srgbClr val="C00000"/>
                </a:solidFill>
                <a:latin typeface="+mn-lt"/>
              </a:rPr>
              <a:t>whole</a:t>
            </a:r>
            <a:r>
              <a:rPr lang="fi-FI" dirty="0">
                <a:solidFill>
                  <a:srgbClr val="C00000"/>
                </a:solidFill>
                <a:latin typeface="+mn-lt"/>
              </a:rPr>
              <a:t>-of- </a:t>
            </a:r>
            <a:r>
              <a:rPr lang="fi-FI" dirty="0" err="1">
                <a:solidFill>
                  <a:srgbClr val="C00000"/>
                </a:solidFill>
                <a:latin typeface="+mn-lt"/>
              </a:rPr>
              <a:t>society</a:t>
            </a:r>
            <a:r>
              <a:rPr lang="fi-FI" dirty="0">
                <a:solidFill>
                  <a:srgbClr val="C00000"/>
                </a:solidFill>
                <a:latin typeface="+mn-lt"/>
              </a:rPr>
              <a:t>” </a:t>
            </a:r>
            <a:r>
              <a:rPr lang="fi-FI" dirty="0" err="1">
                <a:solidFill>
                  <a:srgbClr val="C00000"/>
                </a:solidFill>
                <a:latin typeface="+mn-lt"/>
              </a:rPr>
              <a:t>approach</a:t>
            </a:r>
            <a:r>
              <a:rPr lang="fi-FI" dirty="0">
                <a:solidFill>
                  <a:srgbClr val="C00000"/>
                </a:solidFill>
                <a:latin typeface="+mn-lt"/>
              </a:rPr>
              <a:t> </a:t>
            </a:r>
          </a:p>
        </p:txBody>
      </p:sp>
      <p:pic>
        <p:nvPicPr>
          <p:cNvPr id="4" name="Kuva 3" descr="Kuva, joka sisältää kohteen teksti, henkilö, sormi, kuvakaappaus&#10;&#10;Tekoälyn generoima sisältö voi olla virheellistä.">
            <a:extLst>
              <a:ext uri="{FF2B5EF4-FFF2-40B4-BE49-F238E27FC236}">
                <a16:creationId xmlns:a16="http://schemas.microsoft.com/office/drawing/2014/main" id="{FD2DE58A-BDBB-8DEA-F3DD-2C9A034D6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122" y="1596470"/>
            <a:ext cx="4152165" cy="5555443"/>
          </a:xfrm>
          <a:prstGeom prst="rect">
            <a:avLst/>
          </a:prstGeom>
        </p:spPr>
      </p:pic>
      <p:pic>
        <p:nvPicPr>
          <p:cNvPr id="6" name="Kuva 5">
            <a:extLst>
              <a:ext uri="{FF2B5EF4-FFF2-40B4-BE49-F238E27FC236}">
                <a16:creationId xmlns:a16="http://schemas.microsoft.com/office/drawing/2014/main" id="{62BBD403-F183-D617-19E8-74B67C3C1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975576"/>
            <a:ext cx="5657172" cy="711653"/>
          </a:xfrm>
          <a:prstGeom prst="rect">
            <a:avLst/>
          </a:prstGeom>
        </p:spPr>
      </p:pic>
      <p:pic>
        <p:nvPicPr>
          <p:cNvPr id="8" name="Kuva 7" descr="Kuva, joka sisältää kohteen teksti, Fontti, kuvakaappaus, dokumentti&#10;&#10;Tekoälyn generoima sisältö voi olla virheellistä.">
            <a:extLst>
              <a:ext uri="{FF2B5EF4-FFF2-40B4-BE49-F238E27FC236}">
                <a16:creationId xmlns:a16="http://schemas.microsoft.com/office/drawing/2014/main" id="{DD0350B9-7608-F630-5E0C-D10160BDF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033" y="1338146"/>
            <a:ext cx="6676967" cy="2090854"/>
          </a:xfrm>
          <a:prstGeom prst="rect">
            <a:avLst/>
          </a:prstGeom>
        </p:spPr>
      </p:pic>
      <p:pic>
        <p:nvPicPr>
          <p:cNvPr id="10" name="Kuva 9" descr="Kuva, joka sisältää kohteen teksti, kuvakaappaus, Fontti, dokumentti&#10;&#10;Tekoälyn generoima sisältö voi olla virheellistä.">
            <a:extLst>
              <a:ext uri="{FF2B5EF4-FFF2-40B4-BE49-F238E27FC236}">
                <a16:creationId xmlns:a16="http://schemas.microsoft.com/office/drawing/2014/main" id="{8ED83FFF-3180-DB0E-30FD-3EA73FC21B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605" y="3288132"/>
            <a:ext cx="5062654" cy="2687444"/>
          </a:xfrm>
          <a:prstGeom prst="rect">
            <a:avLst/>
          </a:prstGeom>
        </p:spPr>
      </p:pic>
    </p:spTree>
    <p:extLst>
      <p:ext uri="{BB962C8B-B14F-4D97-AF65-F5344CB8AC3E}">
        <p14:creationId xmlns:p14="http://schemas.microsoft.com/office/powerpoint/2010/main" val="156142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CD5EC4-93FF-1AC5-FDF8-541392BAA2DE}"/>
              </a:ext>
            </a:extLst>
          </p:cNvPr>
          <p:cNvSpPr>
            <a:spLocks noGrp="1"/>
          </p:cNvSpPr>
          <p:nvPr>
            <p:ph type="title"/>
          </p:nvPr>
        </p:nvSpPr>
        <p:spPr/>
        <p:txBody>
          <a:bodyPr>
            <a:normAutofit fontScale="90000"/>
          </a:bodyPr>
          <a:lstStyle/>
          <a:p>
            <a:pPr>
              <a:lnSpc>
                <a:spcPct val="107000"/>
              </a:lnSpc>
              <a:spcAft>
                <a:spcPts val="800"/>
              </a:spcAft>
            </a:pPr>
            <a:br>
              <a:rPr lang="fi-FI" sz="4400" kern="100" dirty="0">
                <a:effectLst/>
                <a:latin typeface="Aptos" panose="020B0004020202020204" pitchFamily="34" charset="0"/>
                <a:ea typeface="Aptos" panose="020B0004020202020204" pitchFamily="34" charset="0"/>
                <a:cs typeface="Times New Roman" panose="02020603050405020304" pitchFamily="18" charset="0"/>
              </a:rPr>
            </a:br>
            <a:r>
              <a:rPr lang="en-GB" sz="4400" b="1" kern="100" dirty="0">
                <a:solidFill>
                  <a:srgbClr val="C00000"/>
                </a:solidFill>
                <a:effectLst/>
                <a:latin typeface="+mn-lt"/>
                <a:ea typeface="Aptos" panose="020B0004020202020204" pitchFamily="34" charset="0"/>
                <a:cs typeface="Times New Roman" panose="02020603050405020304" pitchFamily="18" charset="0"/>
              </a:rPr>
              <a:t>Preparedness mainstreamed and targeted in our interventions?</a:t>
            </a:r>
            <a:br>
              <a:rPr lang="fi-FI" sz="4400" kern="100" dirty="0">
                <a:effectLst/>
                <a:latin typeface="Aptos" panose="020B0004020202020204" pitchFamily="34" charset="0"/>
                <a:ea typeface="Aptos" panose="020B000402020202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F5E150B0-4925-6B28-1E66-C91B0BAF0C18}"/>
              </a:ext>
            </a:extLst>
          </p:cNvPr>
          <p:cNvSpPr>
            <a:spLocks noGrp="1"/>
          </p:cNvSpPr>
          <p:nvPr>
            <p:ph sz="half" idx="1"/>
          </p:nvPr>
        </p:nvSpPr>
        <p:spPr>
          <a:xfrm>
            <a:off x="413657" y="1926771"/>
            <a:ext cx="5900057" cy="4250192"/>
          </a:xfrm>
        </p:spPr>
        <p:txBody>
          <a:bodyPr>
            <a:normAutofit fontScale="25000" lnSpcReduction="20000"/>
          </a:bodyPr>
          <a:lstStyle/>
          <a:p>
            <a:pPr>
              <a:lnSpc>
                <a:spcPct val="107000"/>
              </a:lnSpc>
              <a:spcAft>
                <a:spcPts val="800"/>
              </a:spcAft>
            </a:pPr>
            <a:r>
              <a:rPr lang="en-GB" sz="10000" kern="100" dirty="0">
                <a:solidFill>
                  <a:srgbClr val="C00000"/>
                </a:solidFill>
                <a:effectLst/>
                <a:ea typeface="Aptos" panose="020B0004020202020204" pitchFamily="34" charset="0"/>
                <a:cs typeface="Times New Roman" panose="02020603050405020304" pitchFamily="18" charset="0"/>
              </a:rPr>
              <a:t> Foresight </a:t>
            </a:r>
            <a:r>
              <a:rPr lang="en-GB" sz="10000" kern="100" dirty="0">
                <a:solidFill>
                  <a:srgbClr val="000000"/>
                </a:solidFill>
                <a:effectLst/>
                <a:ea typeface="Aptos" panose="020B0004020202020204" pitchFamily="34" charset="0"/>
                <a:cs typeface="Times New Roman" panose="02020603050405020304" pitchFamily="18" charset="0"/>
              </a:rPr>
              <a:t>possible emergencies and how these can affect the communities we work with.</a:t>
            </a:r>
            <a:endParaRPr lang="fi-FI" sz="10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GB" sz="10000" kern="100" dirty="0">
                <a:solidFill>
                  <a:srgbClr val="C00000"/>
                </a:solidFill>
                <a:effectLst/>
                <a:ea typeface="Aptos" panose="020B0004020202020204" pitchFamily="34" charset="0"/>
                <a:cs typeface="Times New Roman" panose="02020603050405020304" pitchFamily="18" charset="0"/>
              </a:rPr>
              <a:t>Adapt</a:t>
            </a:r>
            <a:r>
              <a:rPr lang="en-GB" sz="10000" kern="100" dirty="0">
                <a:solidFill>
                  <a:srgbClr val="000000"/>
                </a:solidFill>
                <a:effectLst/>
                <a:ea typeface="Aptos" panose="020B0004020202020204" pitchFamily="34" charset="0"/>
                <a:cs typeface="Times New Roman" panose="02020603050405020304" pitchFamily="18" charset="0"/>
              </a:rPr>
              <a:t> our processes and methods so that we can operate during the crisis and raise also the awareness of the donors regarding the importance of flexibility and adaptability.</a:t>
            </a:r>
            <a:endParaRPr lang="fi-FI" sz="100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GB" sz="10000" kern="100" dirty="0">
                <a:solidFill>
                  <a:srgbClr val="000000"/>
                </a:solidFill>
                <a:effectLst/>
                <a:ea typeface="Aptos" panose="020B0004020202020204" pitchFamily="34" charset="0"/>
                <a:cs typeface="Times New Roman" panose="02020603050405020304" pitchFamily="18" charset="0"/>
              </a:rPr>
              <a:t>Increase our </a:t>
            </a:r>
            <a:r>
              <a:rPr lang="en-GB" sz="10000" kern="100" dirty="0">
                <a:solidFill>
                  <a:srgbClr val="C00000"/>
                </a:solidFill>
                <a:effectLst/>
                <a:ea typeface="Aptos" panose="020B0004020202020204" pitchFamily="34" charset="0"/>
                <a:cs typeface="Times New Roman" panose="02020603050405020304" pitchFamily="18" charset="0"/>
              </a:rPr>
              <a:t>capacity</a:t>
            </a:r>
            <a:r>
              <a:rPr lang="en-GB" sz="10000" kern="100" dirty="0">
                <a:solidFill>
                  <a:srgbClr val="000000"/>
                </a:solidFill>
                <a:effectLst/>
                <a:ea typeface="Aptos" panose="020B0004020202020204" pitchFamily="34" charset="0"/>
                <a:cs typeface="Times New Roman" panose="02020603050405020304" pitchFamily="18" charset="0"/>
              </a:rPr>
              <a:t> and knowledge; Create partnerships with organisations which are specialised on thematic areas that we need to develop: climate, disinformation etc.</a:t>
            </a:r>
            <a:endParaRPr lang="fi-FI" sz="10000" kern="100" dirty="0">
              <a:effectLst/>
              <a:ea typeface="Aptos" panose="020B0004020202020204" pitchFamily="34" charset="0"/>
              <a:cs typeface="Times New Roman" panose="02020603050405020304" pitchFamily="18" charset="0"/>
            </a:endParaRPr>
          </a:p>
          <a:p>
            <a:endParaRPr lang="fi-FI" dirty="0"/>
          </a:p>
        </p:txBody>
      </p:sp>
      <p:sp>
        <p:nvSpPr>
          <p:cNvPr id="4" name="Sisällön paikkamerkki 3">
            <a:extLst>
              <a:ext uri="{FF2B5EF4-FFF2-40B4-BE49-F238E27FC236}">
                <a16:creationId xmlns:a16="http://schemas.microsoft.com/office/drawing/2014/main" id="{17C86044-FE6C-294C-25C1-6306D75C826B}"/>
              </a:ext>
            </a:extLst>
          </p:cNvPr>
          <p:cNvSpPr>
            <a:spLocks noGrp="1"/>
          </p:cNvSpPr>
          <p:nvPr>
            <p:ph sz="half" idx="2"/>
          </p:nvPr>
        </p:nvSpPr>
        <p:spPr>
          <a:xfrm>
            <a:off x="6498772" y="1825625"/>
            <a:ext cx="5529942" cy="4771118"/>
          </a:xfrm>
        </p:spPr>
        <p:txBody>
          <a:bodyPr>
            <a:normAutofit fontScale="25000" lnSpcReduction="20000"/>
          </a:bodyPr>
          <a:lstStyle/>
          <a:p>
            <a:pPr>
              <a:lnSpc>
                <a:spcPct val="107000"/>
              </a:lnSpc>
              <a:spcAft>
                <a:spcPts val="800"/>
              </a:spcAft>
            </a:pPr>
            <a:r>
              <a:rPr lang="en-GB" sz="8800" kern="100" dirty="0">
                <a:solidFill>
                  <a:srgbClr val="000000"/>
                </a:solidFill>
                <a:effectLst/>
                <a:ea typeface="Aptos" panose="020B0004020202020204" pitchFamily="34" charset="0"/>
                <a:cs typeface="Times New Roman" panose="02020603050405020304" pitchFamily="18" charset="0"/>
              </a:rPr>
              <a:t>Develop </a:t>
            </a:r>
            <a:r>
              <a:rPr lang="en-GB" sz="8800" kern="100" dirty="0">
                <a:solidFill>
                  <a:srgbClr val="C00000"/>
                </a:solidFill>
                <a:effectLst/>
                <a:ea typeface="Aptos" panose="020B0004020202020204" pitchFamily="34" charset="0"/>
                <a:cs typeface="Times New Roman" panose="02020603050405020304" pitchFamily="18" charset="0"/>
              </a:rPr>
              <a:t>transnational and transregional </a:t>
            </a:r>
            <a:r>
              <a:rPr lang="en-GB" sz="8800" kern="100" dirty="0">
                <a:solidFill>
                  <a:srgbClr val="000000"/>
                </a:solidFill>
                <a:effectLst/>
                <a:ea typeface="Aptos" panose="020B0004020202020204" pitchFamily="34" charset="0"/>
                <a:cs typeface="Times New Roman" panose="02020603050405020304" pitchFamily="18" charset="0"/>
              </a:rPr>
              <a:t>communications and partnerships. </a:t>
            </a:r>
            <a:endParaRPr lang="fi-FI" sz="88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GB" sz="8800" kern="100" dirty="0">
                <a:solidFill>
                  <a:srgbClr val="C00000"/>
                </a:solidFill>
                <a:effectLst/>
                <a:ea typeface="Aptos" panose="020B0004020202020204" pitchFamily="34" charset="0"/>
                <a:cs typeface="Times New Roman" panose="02020603050405020304" pitchFamily="18" charset="0"/>
              </a:rPr>
              <a:t>Train</a:t>
            </a:r>
            <a:r>
              <a:rPr lang="en-GB" sz="8800" kern="100" dirty="0">
                <a:solidFill>
                  <a:srgbClr val="000000"/>
                </a:solidFill>
                <a:effectLst/>
                <a:ea typeface="Aptos" panose="020B0004020202020204" pitchFamily="34" charset="0"/>
                <a:cs typeface="Times New Roman" panose="02020603050405020304" pitchFamily="18" charset="0"/>
              </a:rPr>
              <a:t> individuals and communities on crisis related risks and mitigation of risks. </a:t>
            </a:r>
            <a:endParaRPr lang="fi-FI" sz="88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GB" sz="8800" kern="100" dirty="0">
                <a:solidFill>
                  <a:srgbClr val="C00000"/>
                </a:solidFill>
                <a:effectLst/>
                <a:ea typeface="Aptos" panose="020B0004020202020204" pitchFamily="34" charset="0"/>
                <a:cs typeface="Times New Roman" panose="02020603050405020304" pitchFamily="18" charset="0"/>
              </a:rPr>
              <a:t>Train the authorities </a:t>
            </a:r>
            <a:r>
              <a:rPr lang="en-GB" sz="8800" kern="100" dirty="0">
                <a:solidFill>
                  <a:srgbClr val="000000"/>
                </a:solidFill>
                <a:effectLst/>
                <a:ea typeface="Aptos" panose="020B0004020202020204" pitchFamily="34" charset="0"/>
                <a:cs typeface="Times New Roman" panose="02020603050405020304" pitchFamily="18" charset="0"/>
              </a:rPr>
              <a:t>about how crisis might affect in specific and disproportionate ways vulnerable groups.</a:t>
            </a:r>
            <a:endParaRPr lang="fi-FI" sz="8800" kern="100" dirty="0">
              <a:effectLst/>
              <a:ea typeface="Aptos" panose="020B0004020202020204" pitchFamily="34" charset="0"/>
              <a:cs typeface="Times New Roman" panose="02020603050405020304" pitchFamily="18" charset="0"/>
            </a:endParaRPr>
          </a:p>
          <a:p>
            <a:pPr>
              <a:lnSpc>
                <a:spcPct val="107000"/>
              </a:lnSpc>
              <a:spcAft>
                <a:spcPts val="800"/>
              </a:spcAft>
            </a:pPr>
            <a:r>
              <a:rPr lang="en-GB" sz="8800" kern="100" dirty="0">
                <a:solidFill>
                  <a:srgbClr val="C00000"/>
                </a:solidFill>
                <a:effectLst/>
                <a:ea typeface="Aptos" panose="020B0004020202020204" pitchFamily="34" charset="0"/>
                <a:cs typeface="Times New Roman" panose="02020603050405020304" pitchFamily="18" charset="0"/>
              </a:rPr>
              <a:t>Advocate</a:t>
            </a:r>
            <a:r>
              <a:rPr lang="en-GB" sz="8800" kern="100" dirty="0">
                <a:solidFill>
                  <a:srgbClr val="000000"/>
                </a:solidFill>
                <a:effectLst/>
                <a:ea typeface="Aptos" panose="020B0004020202020204" pitchFamily="34" charset="0"/>
                <a:cs typeface="Times New Roman" panose="02020603050405020304" pitchFamily="18" charset="0"/>
              </a:rPr>
              <a:t> for analysis and inclusion in policies and services the needs and circumstances of vulnerable communities. </a:t>
            </a:r>
          </a:p>
          <a:p>
            <a:pPr>
              <a:lnSpc>
                <a:spcPct val="107000"/>
              </a:lnSpc>
              <a:spcAft>
                <a:spcPts val="800"/>
              </a:spcAft>
            </a:pPr>
            <a:r>
              <a:rPr lang="en-GB" sz="8800" kern="100" dirty="0">
                <a:solidFill>
                  <a:srgbClr val="000000"/>
                </a:solidFill>
                <a:ea typeface="Aptos" panose="020B0004020202020204" pitchFamily="34" charset="0"/>
                <a:cs typeface="Times New Roman" panose="02020603050405020304" pitchFamily="18" charset="0"/>
              </a:rPr>
              <a:t>Develop </a:t>
            </a:r>
            <a:r>
              <a:rPr lang="en-GB" sz="8800" kern="100" dirty="0">
                <a:solidFill>
                  <a:srgbClr val="C00000"/>
                </a:solidFill>
                <a:ea typeface="Aptos" panose="020B0004020202020204" pitchFamily="34" charset="0"/>
                <a:cs typeface="Times New Roman" panose="02020603050405020304" pitchFamily="18" charset="0"/>
              </a:rPr>
              <a:t>protocols </a:t>
            </a:r>
            <a:r>
              <a:rPr lang="en-GB" sz="8800" kern="100" dirty="0">
                <a:solidFill>
                  <a:srgbClr val="000000"/>
                </a:solidFill>
                <a:ea typeface="Aptos" panose="020B0004020202020204" pitchFamily="34" charset="0"/>
                <a:cs typeface="Times New Roman" panose="02020603050405020304" pitchFamily="18" charset="0"/>
              </a:rPr>
              <a:t>and </a:t>
            </a:r>
            <a:r>
              <a:rPr lang="en-GB" sz="8800" kern="100" dirty="0">
                <a:solidFill>
                  <a:srgbClr val="C00000"/>
                </a:solidFill>
                <a:ea typeface="Aptos" panose="020B0004020202020204" pitchFamily="34" charset="0"/>
                <a:cs typeface="Times New Roman" panose="02020603050405020304" pitchFamily="18" charset="0"/>
              </a:rPr>
              <a:t>lesson learned </a:t>
            </a:r>
            <a:r>
              <a:rPr lang="en-GB" sz="8800" kern="100" dirty="0">
                <a:solidFill>
                  <a:srgbClr val="000000"/>
                </a:solidFill>
                <a:ea typeface="Aptos" panose="020B0004020202020204" pitchFamily="34" charset="0"/>
                <a:cs typeface="Times New Roman" panose="02020603050405020304" pitchFamily="18" charset="0"/>
              </a:rPr>
              <a:t>banks.</a:t>
            </a:r>
            <a:endParaRPr lang="fi-FI" sz="8800" kern="100" dirty="0">
              <a:effectLst/>
              <a:ea typeface="Aptos" panose="020B000402020202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03164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Kuva 1" descr="Kuva, joka sisältää kohteen vaate, piha-, henkilö, mies&#10;&#10;Tekoälyn generoima sisältö voi olla virheellistä.">
            <a:extLst>
              <a:ext uri="{FF2B5EF4-FFF2-40B4-BE49-F238E27FC236}">
                <a16:creationId xmlns:a16="http://schemas.microsoft.com/office/drawing/2014/main" id="{CD5FDE00-FF26-20B5-997E-25C12E4630B7}"/>
              </a:ext>
            </a:extLst>
          </p:cNvPr>
          <p:cNvPicPr>
            <a:picLocks noChangeAspect="1"/>
          </p:cNvPicPr>
          <p:nvPr/>
        </p:nvPicPr>
        <p:blipFill>
          <a:blip r:embed="rId2">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kstiruutu 2">
            <a:extLst>
              <a:ext uri="{FF2B5EF4-FFF2-40B4-BE49-F238E27FC236}">
                <a16:creationId xmlns:a16="http://schemas.microsoft.com/office/drawing/2014/main" id="{6324103E-202E-585E-D2F8-F0EAEDBBC3E3}"/>
              </a:ext>
            </a:extLst>
          </p:cNvPr>
          <p:cNvSpPr txBox="1"/>
          <p:nvPr/>
        </p:nvSpPr>
        <p:spPr>
          <a:xfrm>
            <a:off x="8621487" y="816428"/>
            <a:ext cx="3265714" cy="5138057"/>
          </a:xfrm>
          <a:prstGeom prst="rect">
            <a:avLst/>
          </a:prstGeom>
        </p:spPr>
        <p:txBody>
          <a:bodyPr vert="horz" lIns="91440" tIns="45720" rIns="91440" bIns="45720" rtlCol="0">
            <a:normAutofit/>
          </a:bodyPr>
          <a:lstStyle/>
          <a:p>
            <a:pPr>
              <a:lnSpc>
                <a:spcPct val="90000"/>
              </a:lnSpc>
              <a:spcAft>
                <a:spcPts val="800"/>
              </a:spcAft>
            </a:pPr>
            <a:r>
              <a:rPr lang="en-US" sz="1700" b="1" dirty="0">
                <a:solidFill>
                  <a:srgbClr val="C00000"/>
                </a:solidFill>
                <a:effectLst/>
              </a:rPr>
              <a:t>Social cohesion, social participation, equal treatment and opportunity, reconciliation, trust are key to crisis preparedness and resiliency. These are also key to democratic development and rule of law. </a:t>
            </a:r>
          </a:p>
          <a:p>
            <a:pPr>
              <a:lnSpc>
                <a:spcPct val="90000"/>
              </a:lnSpc>
              <a:spcAft>
                <a:spcPts val="800"/>
              </a:spcAft>
            </a:pPr>
            <a:endParaRPr lang="en-US" sz="1700" b="1" dirty="0">
              <a:solidFill>
                <a:srgbClr val="C00000"/>
              </a:solidFill>
              <a:effectLst/>
            </a:endParaRPr>
          </a:p>
          <a:p>
            <a:pPr>
              <a:lnSpc>
                <a:spcPct val="90000"/>
              </a:lnSpc>
              <a:spcAft>
                <a:spcPts val="800"/>
              </a:spcAft>
            </a:pPr>
            <a:endParaRPr lang="en-US" sz="1700" b="1" dirty="0">
              <a:solidFill>
                <a:srgbClr val="C00000"/>
              </a:solidFill>
            </a:endParaRPr>
          </a:p>
          <a:p>
            <a:pPr>
              <a:lnSpc>
                <a:spcPct val="90000"/>
              </a:lnSpc>
              <a:spcAft>
                <a:spcPts val="800"/>
              </a:spcAft>
            </a:pPr>
            <a:r>
              <a:rPr lang="en-US" sz="1700" b="1" dirty="0">
                <a:solidFill>
                  <a:srgbClr val="C00000"/>
                </a:solidFill>
                <a:effectLst/>
              </a:rPr>
              <a:t>As diaconal actors we can provide spaces for debate, spark the debate, support the involvement of ALL in the debates, provide evidence about the importance of societal and institutions trust and belonging. </a:t>
            </a:r>
          </a:p>
          <a:p>
            <a:pPr indent="-228600">
              <a:lnSpc>
                <a:spcPct val="90000"/>
              </a:lnSpc>
              <a:spcAft>
                <a:spcPts val="800"/>
              </a:spcAft>
              <a:buFont typeface="Arial" panose="020B0604020202020204" pitchFamily="34" charset="0"/>
              <a:buChar char="•"/>
            </a:pPr>
            <a:endParaRPr lang="en-US" sz="1700" dirty="0"/>
          </a:p>
          <a:p>
            <a:pPr indent="-228600">
              <a:lnSpc>
                <a:spcPct val="90000"/>
              </a:lnSpc>
              <a:spcAft>
                <a:spcPts val="800"/>
              </a:spcAft>
              <a:buFont typeface="Arial" panose="020B0604020202020204" pitchFamily="34" charset="0"/>
              <a:buChar char="•"/>
            </a:pPr>
            <a:endParaRPr lang="en-US" sz="1700" dirty="0">
              <a:effectLst/>
            </a:endParaRPr>
          </a:p>
        </p:txBody>
      </p:sp>
    </p:spTree>
    <p:extLst>
      <p:ext uri="{BB962C8B-B14F-4D97-AF65-F5344CB8AC3E}">
        <p14:creationId xmlns:p14="http://schemas.microsoft.com/office/powerpoint/2010/main" val="168879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va, joka sisältää kohteen teksti, kartta, atlas&#10;&#10;Tekoälyn generoima sisältö voi olla virheellistä.">
            <a:extLst>
              <a:ext uri="{FF2B5EF4-FFF2-40B4-BE49-F238E27FC236}">
                <a16:creationId xmlns:a16="http://schemas.microsoft.com/office/drawing/2014/main" id="{AA7E6762-C3D4-2CF9-DCA3-B77C81F409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87564" y="0"/>
            <a:ext cx="8617275" cy="6721475"/>
          </a:xfrm>
          <a:prstGeom prst="rect">
            <a:avLst/>
          </a:prstGeom>
          <a:solidFill>
            <a:srgbClr val="FFFFFF"/>
          </a:solidFill>
        </p:spPr>
      </p:pic>
      <p:sp>
        <p:nvSpPr>
          <p:cNvPr id="7" name="Tekstiruutu 6">
            <a:extLst>
              <a:ext uri="{FF2B5EF4-FFF2-40B4-BE49-F238E27FC236}">
                <a16:creationId xmlns:a16="http://schemas.microsoft.com/office/drawing/2014/main" id="{768DDCC4-8811-2F70-A323-C10E8D924C6B}"/>
              </a:ext>
            </a:extLst>
          </p:cNvPr>
          <p:cNvSpPr txBox="1"/>
          <p:nvPr/>
        </p:nvSpPr>
        <p:spPr>
          <a:xfrm>
            <a:off x="446314" y="1349828"/>
            <a:ext cx="4201886" cy="3554819"/>
          </a:xfrm>
          <a:prstGeom prst="rect">
            <a:avLst/>
          </a:prstGeom>
          <a:noFill/>
        </p:spPr>
        <p:txBody>
          <a:bodyPr wrap="square">
            <a:spAutoFit/>
          </a:bodyPr>
          <a:lstStyle/>
          <a:p>
            <a:pPr algn="ctr"/>
            <a:r>
              <a:rPr lang="fi-FI" sz="4500" b="1" dirty="0" err="1">
                <a:solidFill>
                  <a:srgbClr val="C00000"/>
                </a:solidFill>
              </a:rPr>
              <a:t>Working</a:t>
            </a:r>
            <a:r>
              <a:rPr lang="fi-FI" sz="4500" b="1" dirty="0">
                <a:solidFill>
                  <a:srgbClr val="C00000"/>
                </a:solidFill>
              </a:rPr>
              <a:t> </a:t>
            </a:r>
            <a:r>
              <a:rPr lang="fi-FI" sz="4500" b="1" dirty="0" err="1">
                <a:solidFill>
                  <a:srgbClr val="C00000"/>
                </a:solidFill>
              </a:rPr>
              <a:t>towards</a:t>
            </a:r>
            <a:r>
              <a:rPr lang="fi-FI" sz="4500" b="1" dirty="0">
                <a:solidFill>
                  <a:srgbClr val="C00000"/>
                </a:solidFill>
              </a:rPr>
              <a:t> </a:t>
            </a:r>
            <a:r>
              <a:rPr lang="fi-FI" sz="4500" b="1" dirty="0" err="1">
                <a:solidFill>
                  <a:srgbClr val="C00000"/>
                </a:solidFill>
              </a:rPr>
              <a:t>lives</a:t>
            </a:r>
            <a:r>
              <a:rPr lang="fi-FI" sz="4500" b="1" dirty="0">
                <a:solidFill>
                  <a:srgbClr val="C00000"/>
                </a:solidFill>
              </a:rPr>
              <a:t> in </a:t>
            </a:r>
            <a:r>
              <a:rPr lang="fi-FI" sz="4500" b="1" dirty="0" err="1">
                <a:solidFill>
                  <a:srgbClr val="C00000"/>
                </a:solidFill>
              </a:rPr>
              <a:t>dignity</a:t>
            </a:r>
            <a:r>
              <a:rPr lang="fi-FI" sz="4500" b="1" dirty="0">
                <a:solidFill>
                  <a:srgbClr val="C00000"/>
                </a:solidFill>
              </a:rPr>
              <a:t> in Finland and </a:t>
            </a:r>
            <a:r>
              <a:rPr lang="fi-FI" sz="4500" b="1" dirty="0" err="1">
                <a:solidFill>
                  <a:srgbClr val="C00000"/>
                </a:solidFill>
              </a:rPr>
              <a:t>globally</a:t>
            </a:r>
            <a:r>
              <a:rPr lang="fi-FI" sz="4500" b="1" dirty="0">
                <a:solidFill>
                  <a:srgbClr val="C00000"/>
                </a:solidFill>
              </a:rPr>
              <a:t>  </a:t>
            </a:r>
          </a:p>
        </p:txBody>
      </p:sp>
    </p:spTree>
    <p:extLst>
      <p:ext uri="{BB962C8B-B14F-4D97-AF65-F5344CB8AC3E}">
        <p14:creationId xmlns:p14="http://schemas.microsoft.com/office/powerpoint/2010/main" val="218757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519273-78C1-C3AC-D720-335292DEBA00}"/>
              </a:ext>
            </a:extLst>
          </p:cNvPr>
          <p:cNvSpPr>
            <a:spLocks noGrp="1"/>
          </p:cNvSpPr>
          <p:nvPr>
            <p:ph sz="half" idx="1"/>
          </p:nvPr>
        </p:nvSpPr>
        <p:spPr>
          <a:xfrm>
            <a:off x="838200" y="587829"/>
            <a:ext cx="4245429" cy="4778828"/>
          </a:xfrm>
        </p:spPr>
        <p:txBody>
          <a:bodyPr>
            <a:normAutofit lnSpcReduction="10000"/>
          </a:bodyPr>
          <a:lstStyle/>
          <a:p>
            <a:pPr>
              <a:buFont typeface="Wingdings" panose="05000000000000000000" pitchFamily="2" charset="2"/>
              <a:buChar char="Ø"/>
            </a:pPr>
            <a:r>
              <a:rPr lang="fi-FI" dirty="0">
                <a:solidFill>
                  <a:srgbClr val="C00000"/>
                </a:solidFill>
              </a:rPr>
              <a:t>the </a:t>
            </a:r>
            <a:r>
              <a:rPr lang="fi-FI" sz="2800" dirty="0">
                <a:solidFill>
                  <a:srgbClr val="C00000"/>
                </a:solidFill>
              </a:rPr>
              <a:t>Roma </a:t>
            </a:r>
            <a:r>
              <a:rPr lang="fi-FI" sz="2800" dirty="0" err="1">
                <a:solidFill>
                  <a:srgbClr val="C00000"/>
                </a:solidFill>
              </a:rPr>
              <a:t>Women's</a:t>
            </a:r>
            <a:r>
              <a:rPr lang="fi-FI" sz="2800" dirty="0">
                <a:solidFill>
                  <a:srgbClr val="C00000"/>
                </a:solidFill>
              </a:rPr>
              <a:t> Power Project (</a:t>
            </a:r>
            <a:r>
              <a:rPr lang="fi-FI" sz="2800" dirty="0" err="1">
                <a:solidFill>
                  <a:srgbClr val="C00000"/>
                </a:solidFill>
              </a:rPr>
              <a:t>Belarus</a:t>
            </a:r>
            <a:r>
              <a:rPr lang="fi-FI" sz="2800" dirty="0">
                <a:solidFill>
                  <a:srgbClr val="C00000"/>
                </a:solidFill>
              </a:rPr>
              <a:t>, Moldova, </a:t>
            </a:r>
            <a:r>
              <a:rPr lang="fi-FI" sz="2800" dirty="0" err="1">
                <a:solidFill>
                  <a:srgbClr val="C00000"/>
                </a:solidFill>
              </a:rPr>
              <a:t>Ukraine</a:t>
            </a:r>
            <a:r>
              <a:rPr lang="fi-FI" dirty="0">
                <a:solidFill>
                  <a:srgbClr val="C00000"/>
                </a:solidFill>
              </a:rPr>
              <a:t>) 2019-</a:t>
            </a:r>
          </a:p>
          <a:p>
            <a:pPr marL="0" indent="0">
              <a:buNone/>
            </a:pPr>
            <a:r>
              <a:rPr lang="fi-FI" dirty="0" err="1"/>
              <a:t>Economic</a:t>
            </a:r>
            <a:r>
              <a:rPr lang="fi-FI" dirty="0"/>
              <a:t> </a:t>
            </a:r>
            <a:r>
              <a:rPr lang="fi-FI" dirty="0" err="1"/>
              <a:t>empowerment</a:t>
            </a:r>
            <a:r>
              <a:rPr lang="fi-FI" dirty="0"/>
              <a:t> and </a:t>
            </a:r>
            <a:r>
              <a:rPr lang="fi-FI" dirty="0" err="1"/>
              <a:t>political</a:t>
            </a:r>
            <a:r>
              <a:rPr lang="fi-FI" dirty="0"/>
              <a:t> </a:t>
            </a:r>
            <a:r>
              <a:rPr lang="fi-FI" dirty="0" err="1"/>
              <a:t>participation</a:t>
            </a:r>
            <a:r>
              <a:rPr lang="fi-FI" dirty="0"/>
              <a:t> </a:t>
            </a:r>
            <a:r>
              <a:rPr lang="fi-FI" dirty="0" err="1"/>
              <a:t>among</a:t>
            </a:r>
            <a:r>
              <a:rPr lang="fi-FI" dirty="0"/>
              <a:t> Roma </a:t>
            </a:r>
            <a:r>
              <a:rPr lang="fi-FI" dirty="0" err="1"/>
              <a:t>women</a:t>
            </a:r>
            <a:r>
              <a:rPr lang="fi-FI" dirty="0"/>
              <a:t> and </a:t>
            </a:r>
            <a:r>
              <a:rPr lang="fi-FI" dirty="0" err="1"/>
              <a:t>girls</a:t>
            </a:r>
            <a:r>
              <a:rPr lang="fi-FI" dirty="0"/>
              <a:t> </a:t>
            </a:r>
          </a:p>
          <a:p>
            <a:pPr marL="0" indent="0">
              <a:buNone/>
            </a:pPr>
            <a:endParaRPr lang="fi-FI" dirty="0"/>
          </a:p>
          <a:p>
            <a:pPr>
              <a:buFont typeface="Wingdings" panose="05000000000000000000" pitchFamily="2" charset="2"/>
              <a:buChar char="Ø"/>
            </a:pPr>
            <a:r>
              <a:rPr lang="fi-FI" dirty="0">
                <a:solidFill>
                  <a:srgbClr val="C00000"/>
                </a:solidFill>
              </a:rPr>
              <a:t>the Roma </a:t>
            </a:r>
            <a:r>
              <a:rPr lang="fi-FI" dirty="0" err="1">
                <a:solidFill>
                  <a:srgbClr val="C00000"/>
                </a:solidFill>
              </a:rPr>
              <a:t>Participation</a:t>
            </a:r>
            <a:r>
              <a:rPr lang="fi-FI" dirty="0">
                <a:solidFill>
                  <a:srgbClr val="C00000"/>
                </a:solidFill>
              </a:rPr>
              <a:t> (</a:t>
            </a:r>
            <a:r>
              <a:rPr lang="fi-FI" dirty="0" err="1">
                <a:solidFill>
                  <a:srgbClr val="C00000"/>
                </a:solidFill>
              </a:rPr>
              <a:t>Ukraine</a:t>
            </a:r>
            <a:r>
              <a:rPr lang="fi-FI" dirty="0">
                <a:solidFill>
                  <a:srgbClr val="C00000"/>
                </a:solidFill>
              </a:rPr>
              <a:t>) 2019</a:t>
            </a:r>
          </a:p>
          <a:p>
            <a:pPr marL="0" indent="0">
              <a:buNone/>
            </a:pPr>
            <a:r>
              <a:rPr lang="fi-FI" dirty="0" err="1"/>
              <a:t>Political</a:t>
            </a:r>
            <a:r>
              <a:rPr lang="fi-FI" dirty="0"/>
              <a:t> </a:t>
            </a:r>
            <a:r>
              <a:rPr lang="fi-FI" dirty="0" err="1"/>
              <a:t>participation</a:t>
            </a:r>
            <a:r>
              <a:rPr lang="fi-FI" dirty="0"/>
              <a:t> and </a:t>
            </a:r>
            <a:r>
              <a:rPr lang="fi-FI" dirty="0" err="1"/>
              <a:t>policy</a:t>
            </a:r>
            <a:r>
              <a:rPr lang="fi-FI" dirty="0"/>
              <a:t> </a:t>
            </a:r>
            <a:r>
              <a:rPr lang="fi-FI" dirty="0" err="1"/>
              <a:t>work</a:t>
            </a:r>
            <a:r>
              <a:rPr lang="fi-FI" dirty="0"/>
              <a:t> </a:t>
            </a:r>
          </a:p>
          <a:p>
            <a:pPr marL="0" indent="0">
              <a:buNone/>
            </a:pPr>
            <a:endParaRPr lang="fi-FI" dirty="0"/>
          </a:p>
        </p:txBody>
      </p:sp>
      <p:sp>
        <p:nvSpPr>
          <p:cNvPr id="4" name="Sisällön paikkamerkki 3">
            <a:extLst>
              <a:ext uri="{FF2B5EF4-FFF2-40B4-BE49-F238E27FC236}">
                <a16:creationId xmlns:a16="http://schemas.microsoft.com/office/drawing/2014/main" id="{3BAF49D1-DD00-160D-859E-5B0A9ACBFC6F}"/>
              </a:ext>
            </a:extLst>
          </p:cNvPr>
          <p:cNvSpPr>
            <a:spLocks noGrp="1"/>
          </p:cNvSpPr>
          <p:nvPr>
            <p:ph sz="half" idx="2"/>
          </p:nvPr>
        </p:nvSpPr>
        <p:spPr>
          <a:xfrm>
            <a:off x="5475514" y="587829"/>
            <a:ext cx="6324600" cy="4887685"/>
          </a:xfrm>
        </p:spPr>
        <p:txBody>
          <a:bodyPr>
            <a:normAutofit lnSpcReduction="10000"/>
          </a:bodyPr>
          <a:lstStyle/>
          <a:p>
            <a:endParaRPr lang="fi-FI" dirty="0"/>
          </a:p>
          <a:p>
            <a:endParaRPr lang="fi-FI" dirty="0"/>
          </a:p>
          <a:p>
            <a:endParaRPr lang="fi-FI" dirty="0"/>
          </a:p>
          <a:p>
            <a:r>
              <a:rPr lang="fi-FI" dirty="0" err="1"/>
              <a:t>Refugee</a:t>
            </a:r>
            <a:r>
              <a:rPr lang="fi-FI" dirty="0"/>
              <a:t> </a:t>
            </a:r>
            <a:r>
              <a:rPr lang="fi-FI" dirty="0" err="1"/>
              <a:t>centre</a:t>
            </a:r>
            <a:r>
              <a:rPr lang="fi-FI" dirty="0"/>
              <a:t> for </a:t>
            </a:r>
            <a:r>
              <a:rPr lang="fi-FI" dirty="0" err="1"/>
              <a:t>for</a:t>
            </a:r>
            <a:r>
              <a:rPr lang="fi-FI" dirty="0"/>
              <a:t> </a:t>
            </a:r>
            <a:r>
              <a:rPr lang="fi-FI" dirty="0" err="1"/>
              <a:t>refugees</a:t>
            </a:r>
            <a:r>
              <a:rPr lang="fi-FI" dirty="0"/>
              <a:t> </a:t>
            </a:r>
            <a:r>
              <a:rPr lang="fi-FI" dirty="0" err="1"/>
              <a:t>with</a:t>
            </a:r>
            <a:r>
              <a:rPr lang="fi-FI" dirty="0"/>
              <a:t> </a:t>
            </a:r>
            <a:r>
              <a:rPr lang="fi-FI" dirty="0" err="1"/>
              <a:t>disability</a:t>
            </a:r>
            <a:r>
              <a:rPr lang="fi-FI" dirty="0"/>
              <a:t> and Roma </a:t>
            </a:r>
            <a:r>
              <a:rPr lang="fi-FI" dirty="0" err="1"/>
              <a:t>persons</a:t>
            </a:r>
            <a:r>
              <a:rPr lang="fi-FI" dirty="0"/>
              <a:t>, 2022</a:t>
            </a:r>
          </a:p>
          <a:p>
            <a:endParaRPr lang="fi-FI" dirty="0"/>
          </a:p>
          <a:p>
            <a:endParaRPr lang="fi-FI" dirty="0"/>
          </a:p>
          <a:p>
            <a:r>
              <a:rPr lang="fi-FI" dirty="0" err="1"/>
              <a:t>Emergency</a:t>
            </a:r>
            <a:r>
              <a:rPr lang="fi-FI" dirty="0"/>
              <a:t> </a:t>
            </a:r>
            <a:r>
              <a:rPr lang="fi-FI" dirty="0" err="1"/>
              <a:t>work</a:t>
            </a:r>
            <a:r>
              <a:rPr lang="fi-FI" dirty="0"/>
              <a:t>, </a:t>
            </a:r>
            <a:r>
              <a:rPr lang="fi-FI" dirty="0" err="1"/>
              <a:t>policy</a:t>
            </a:r>
            <a:r>
              <a:rPr lang="fi-FI" dirty="0"/>
              <a:t> and advocacy </a:t>
            </a:r>
            <a:r>
              <a:rPr lang="fi-FI" dirty="0" err="1"/>
              <a:t>work</a:t>
            </a:r>
            <a:r>
              <a:rPr lang="fi-FI" dirty="0"/>
              <a:t>, 2022</a:t>
            </a:r>
          </a:p>
        </p:txBody>
      </p:sp>
      <p:pic>
        <p:nvPicPr>
          <p:cNvPr id="2050" name="Picture 2">
            <a:extLst>
              <a:ext uri="{FF2B5EF4-FFF2-40B4-BE49-F238E27FC236}">
                <a16:creationId xmlns:a16="http://schemas.microsoft.com/office/drawing/2014/main" id="{C616580F-C091-B3BC-C3DA-52D6B6B76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957" y="5711069"/>
            <a:ext cx="1157972" cy="1118204"/>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638E62B1-5ED4-BEA4-3DB8-7B6D62086524}"/>
              </a:ext>
            </a:extLst>
          </p:cNvPr>
          <p:cNvPicPr>
            <a:picLocks noChangeAspect="1"/>
          </p:cNvPicPr>
          <p:nvPr/>
        </p:nvPicPr>
        <p:blipFill>
          <a:blip r:embed="rId3"/>
          <a:stretch>
            <a:fillRect/>
          </a:stretch>
        </p:blipFill>
        <p:spPr>
          <a:xfrm>
            <a:off x="1162918" y="5536122"/>
            <a:ext cx="1797996" cy="1254881"/>
          </a:xfrm>
          <a:prstGeom prst="rect">
            <a:avLst/>
          </a:prstGeom>
        </p:spPr>
      </p:pic>
      <p:cxnSp>
        <p:nvCxnSpPr>
          <p:cNvPr id="8" name="Yhdistin: Kulma 7">
            <a:extLst>
              <a:ext uri="{FF2B5EF4-FFF2-40B4-BE49-F238E27FC236}">
                <a16:creationId xmlns:a16="http://schemas.microsoft.com/office/drawing/2014/main" id="{123A2B65-7A75-3706-4966-23BC8408A393}"/>
              </a:ext>
            </a:extLst>
          </p:cNvPr>
          <p:cNvCxnSpPr/>
          <p:nvPr/>
        </p:nvCxnSpPr>
        <p:spPr>
          <a:xfrm>
            <a:off x="4767943" y="1970314"/>
            <a:ext cx="892628" cy="6204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Yhdistin: Kulma 9">
            <a:extLst>
              <a:ext uri="{FF2B5EF4-FFF2-40B4-BE49-F238E27FC236}">
                <a16:creationId xmlns:a16="http://schemas.microsoft.com/office/drawing/2014/main" id="{EE163718-A53A-745A-3FCA-5C5F4F10E9A1}"/>
              </a:ext>
            </a:extLst>
          </p:cNvPr>
          <p:cNvCxnSpPr/>
          <p:nvPr/>
        </p:nvCxnSpPr>
        <p:spPr>
          <a:xfrm>
            <a:off x="4767943" y="3853543"/>
            <a:ext cx="892628" cy="5878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1" name="Picture 3">
            <a:extLst>
              <a:ext uri="{FF2B5EF4-FFF2-40B4-BE49-F238E27FC236}">
                <a16:creationId xmlns:a16="http://schemas.microsoft.com/office/drawing/2014/main" id="{25F568C0-A726-15ED-AC61-C734A7C98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0543" y="5654389"/>
            <a:ext cx="5055728" cy="11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26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iruutu 3">
            <a:extLst>
              <a:ext uri="{FF2B5EF4-FFF2-40B4-BE49-F238E27FC236}">
                <a16:creationId xmlns:a16="http://schemas.microsoft.com/office/drawing/2014/main" id="{38D56071-CBCA-BEC3-58F5-284CA9DC294D}"/>
              </a:ext>
            </a:extLst>
          </p:cNvPr>
          <p:cNvSpPr txBox="1"/>
          <p:nvPr/>
        </p:nvSpPr>
        <p:spPr>
          <a:xfrm>
            <a:off x="261259" y="279404"/>
            <a:ext cx="2329542" cy="6299189"/>
          </a:xfrm>
          <a:prstGeom prst="rect">
            <a:avLst/>
          </a:prstGeom>
        </p:spPr>
        <p:txBody>
          <a:bodyPr vert="horz" lIns="91440" tIns="45720" rIns="91440" bIns="45720" rtlCol="0" anchor="t">
            <a:normAutofit/>
          </a:bodyPr>
          <a:lstStyle/>
          <a:p>
            <a:pPr rtl="0"/>
            <a:r>
              <a:rPr lang="en-US" sz="2500" b="1" dirty="0">
                <a:solidFill>
                  <a:srgbClr val="C00000"/>
                </a:solidFill>
                <a:effectLst/>
              </a:rPr>
              <a:t>What our emergency work with Roma minority from Ukraine and Roma refugees and refugees with disability taught us about the need for preparedness? </a:t>
            </a:r>
          </a:p>
          <a:p>
            <a:pPr marL="342900" indent="-228600">
              <a:lnSpc>
                <a:spcPct val="90000"/>
              </a:lnSpc>
              <a:spcAft>
                <a:spcPts val="600"/>
              </a:spcAft>
              <a:buFont typeface="Arial" panose="020B0604020202020204" pitchFamily="34" charset="0"/>
              <a:buChar char="•"/>
            </a:pPr>
            <a:endParaRPr lang="en-GB" sz="2500" dirty="0">
              <a:cs typeface="Calibri"/>
            </a:endParaRPr>
          </a:p>
          <a:p>
            <a:endParaRPr lang="en-GB" sz="2500" dirty="0">
              <a:cs typeface="Calibri"/>
            </a:endParaRPr>
          </a:p>
          <a:p>
            <a:pPr marL="342900" indent="-228600">
              <a:lnSpc>
                <a:spcPct val="90000"/>
              </a:lnSpc>
              <a:spcAft>
                <a:spcPts val="600"/>
              </a:spcAft>
              <a:buFont typeface="Arial" panose="020B0604020202020204" pitchFamily="34" charset="0"/>
              <a:buChar char="•"/>
            </a:pPr>
            <a:endParaRPr lang="en-GB" sz="2500" dirty="0">
              <a:cs typeface="Calibri"/>
            </a:endParaRPr>
          </a:p>
        </p:txBody>
      </p:sp>
      <p:pic>
        <p:nvPicPr>
          <p:cNvPr id="5" name="Kuva 4" descr="Kuva, joka sisältää kohteen teksti, vaate, Ihmisen kasvot, henkilö&#10;&#10;Tekoälyn generoima sisältö voi olla virheellistä.">
            <a:extLst>
              <a:ext uri="{FF2B5EF4-FFF2-40B4-BE49-F238E27FC236}">
                <a16:creationId xmlns:a16="http://schemas.microsoft.com/office/drawing/2014/main" id="{E623C056-6236-26A4-93D7-31EDC41DA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003" y="-2"/>
            <a:ext cx="4245997" cy="6857998"/>
          </a:xfrm>
          <a:prstGeom prst="rect">
            <a:avLst/>
          </a:prstGeom>
        </p:spPr>
      </p:pic>
      <p:pic>
        <p:nvPicPr>
          <p:cNvPr id="7" name="Kuva 6" descr="Kuva, joka sisältää kohteen teksti, graafinen suunnittelu, kuvakaappaus, juliste&#10;&#10;Tekoälyn generoima sisältö voi olla virheellistä.">
            <a:extLst>
              <a:ext uri="{FF2B5EF4-FFF2-40B4-BE49-F238E27FC236}">
                <a16:creationId xmlns:a16="http://schemas.microsoft.com/office/drawing/2014/main" id="{5010F986-2E0C-92BE-EB0D-C23C8FFDE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462" y="-2"/>
            <a:ext cx="4372014" cy="6858000"/>
          </a:xfrm>
          <a:prstGeom prst="rect">
            <a:avLst/>
          </a:prstGeom>
        </p:spPr>
      </p:pic>
    </p:spTree>
    <p:extLst>
      <p:ext uri="{BB962C8B-B14F-4D97-AF65-F5344CB8AC3E}">
        <p14:creationId xmlns:p14="http://schemas.microsoft.com/office/powerpoint/2010/main" val="46918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84550186-06D2-F811-6982-E81F1D775D5A}"/>
              </a:ext>
            </a:extLst>
          </p:cNvPr>
          <p:cNvSpPr txBox="1"/>
          <p:nvPr/>
        </p:nvSpPr>
        <p:spPr>
          <a:xfrm>
            <a:off x="315685" y="391887"/>
            <a:ext cx="11473543" cy="5693866"/>
          </a:xfrm>
          <a:prstGeom prst="rect">
            <a:avLst/>
          </a:prstGeom>
          <a:noFill/>
        </p:spPr>
        <p:txBody>
          <a:bodyPr wrap="square">
            <a:spAutoFit/>
          </a:bodyPr>
          <a:lstStyle/>
          <a:p>
            <a:pPr marL="285750" indent="-285750">
              <a:buFont typeface="Arial" panose="020B0604020202020204" pitchFamily="34" charset="0"/>
              <a:buChar char="•"/>
            </a:pPr>
            <a:r>
              <a:rPr lang="en-GB" sz="2600" b="1" kern="100" dirty="0">
                <a:solidFill>
                  <a:srgbClr val="C00000"/>
                </a:solidFill>
                <a:effectLst/>
                <a:latin typeface="Calibri Light" panose="020F0302020204030204" pitchFamily="34" charset="0"/>
                <a:ea typeface="Calibri Light" panose="020F0302020204030204" pitchFamily="34" charset="0"/>
                <a:cs typeface="Calibri Light" panose="020F0302020204030204" pitchFamily="34" charset="0"/>
              </a:rPr>
              <a:t> It is important to integrate emergency support in the plans of all our interventions; map the possible emergencies as risks =&gt; preparedness?</a:t>
            </a:r>
          </a:p>
          <a:p>
            <a:pPr marL="285750" indent="-285750">
              <a:buFont typeface="Arial" panose="020B0604020202020204" pitchFamily="34" charset="0"/>
              <a:buChar char="•"/>
            </a:pPr>
            <a:endParaRPr lang="fi-FI" sz="2600" b="1" kern="100"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600" b="1" kern="100" dirty="0">
                <a:solidFill>
                  <a:srgbClr val="C00000"/>
                </a:solidFill>
                <a:effectLst/>
                <a:latin typeface="Calibri Light" panose="020F0302020204030204" pitchFamily="34" charset="0"/>
                <a:ea typeface="Calibri Light" panose="020F0302020204030204" pitchFamily="34" charset="0"/>
                <a:cs typeface="Calibri Light" panose="020F0302020204030204" pitchFamily="34" charset="0"/>
              </a:rPr>
              <a:t>Persons and communities affected by inequalities, by poverty, by historical forms of oppressions and racism, persons with disabilities and vulnerable health, are affected disproportionately and harsh by disasters, threats and crisis.</a:t>
            </a:r>
          </a:p>
          <a:p>
            <a:endParaRPr lang="en-GB" sz="2600" b="1" kern="100" dirty="0">
              <a:solidFill>
                <a:srgbClr val="C00000"/>
              </a:solidFill>
              <a:effectLst/>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600" b="1" kern="100" dirty="0">
                <a:solidFill>
                  <a:srgbClr val="C00000"/>
                </a:solidFill>
                <a:effectLst/>
                <a:latin typeface="Calibri Light" panose="020F0302020204030204" pitchFamily="34" charset="0"/>
                <a:ea typeface="Calibri Light" panose="020F0302020204030204" pitchFamily="34" charset="0"/>
                <a:cs typeface="Calibri Light" panose="020F0302020204030204" pitchFamily="34" charset="0"/>
              </a:rPr>
              <a:t>The authorities in charge for managing emergencies and crisis support have little or no knowledge about vulnerable communities. They lack established paths to reach and communicate with these communities. These also applies to humanitarian actors and to international organisations sometimes. </a:t>
            </a:r>
          </a:p>
          <a:p>
            <a:endParaRPr lang="fi-FI" sz="2600" b="1" kern="100"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600" b="1" kern="100" dirty="0">
                <a:solidFill>
                  <a:srgbClr val="C00000"/>
                </a:solidFill>
                <a:effectLst/>
                <a:latin typeface="Calibri Light" panose="020F0302020204030204" pitchFamily="34" charset="0"/>
                <a:ea typeface="Calibri Light" panose="020F0302020204030204" pitchFamily="34" charset="0"/>
                <a:cs typeface="Calibri Light" panose="020F0302020204030204" pitchFamily="34" charset="0"/>
              </a:rPr>
              <a:t>Emergency messages are communicated through channels or in languages and vocabularies inaccessible to vulnerable groups. </a:t>
            </a:r>
            <a:endParaRPr lang="fi-FI" sz="2600" dirty="0"/>
          </a:p>
        </p:txBody>
      </p:sp>
    </p:spTree>
    <p:extLst>
      <p:ext uri="{BB962C8B-B14F-4D97-AF65-F5344CB8AC3E}">
        <p14:creationId xmlns:p14="http://schemas.microsoft.com/office/powerpoint/2010/main" val="300311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287A8-FF3F-5660-B8FF-D39A92370075}"/>
            </a:ext>
          </a:extLst>
        </p:cNvPr>
        <p:cNvGrpSpPr/>
        <p:nvPr/>
      </p:nvGrpSpPr>
      <p:grpSpPr>
        <a:xfrm>
          <a:off x="0" y="0"/>
          <a:ext cx="0" cy="0"/>
          <a:chOff x="0" y="0"/>
          <a:chExt cx="0" cy="0"/>
        </a:xfrm>
      </p:grpSpPr>
      <p:sp>
        <p:nvSpPr>
          <p:cNvPr id="6" name="Tekstiruutu 5">
            <a:extLst>
              <a:ext uri="{FF2B5EF4-FFF2-40B4-BE49-F238E27FC236}">
                <a16:creationId xmlns:a16="http://schemas.microsoft.com/office/drawing/2014/main" id="{F1F4EF55-8677-6101-1336-BA90FFE10634}"/>
              </a:ext>
            </a:extLst>
          </p:cNvPr>
          <p:cNvSpPr txBox="1"/>
          <p:nvPr/>
        </p:nvSpPr>
        <p:spPr>
          <a:xfrm>
            <a:off x="315685" y="391887"/>
            <a:ext cx="11473543" cy="7297960"/>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Vulnerable, oppressed and racialized communities have little trust in the authorities responsible for handling crisis and they might lack knowledge about crisis legislation and support.  Facilitating such information is important. </a:t>
            </a:r>
            <a:endParaRPr lang="fi-FI" sz="2500" kern="100" dirty="0">
              <a:solidFill>
                <a:srgbClr val="C00000"/>
              </a:solidFill>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Psychosocial support must be integrated in all crisis’s interventions. </a:t>
            </a:r>
            <a:endParaRPr lang="fi-FI" sz="2500" kern="100" dirty="0">
              <a:solidFill>
                <a:srgbClr val="C00000"/>
              </a:solidFill>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Humanitarian work is a very established and regularized field. </a:t>
            </a:r>
            <a:endParaRPr lang="fi-FI" sz="2500" kern="100" dirty="0">
              <a:solidFill>
                <a:srgbClr val="C00000"/>
              </a:solidFill>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The emergency support must be localized to be effective. </a:t>
            </a:r>
          </a:p>
          <a:p>
            <a:pPr marL="285750" indent="-285750">
              <a:lnSpc>
                <a:spcPct val="107000"/>
              </a:lnSpc>
              <a:spcAft>
                <a:spcPts val="800"/>
              </a:spcAft>
              <a:buFont typeface="Arial" panose="020B0604020202020204" pitchFamily="34" charset="0"/>
              <a:buChar char="•"/>
            </a:pPr>
            <a:r>
              <a:rPr lang="en-GB" sz="2500"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Emergency support is expensive. </a:t>
            </a:r>
          </a:p>
          <a:p>
            <a:pPr marL="285750" indent="-285750">
              <a:lnSpc>
                <a:spcPct val="107000"/>
              </a:lnSpc>
              <a:spcAft>
                <a:spcPts val="800"/>
              </a:spcAft>
              <a:buFont typeface="Arial" panose="020B0604020202020204" pitchFamily="34" charset="0"/>
              <a:buChar char="•"/>
            </a:pPr>
            <a:r>
              <a:rPr lang="en-GB" sz="2500"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The safety of the staff can be under threat. Such risks can be mitigated through trainings and a deep knowledge and analysis of the operational environment. </a:t>
            </a:r>
            <a:endParaRPr lang="en-GB"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Individual, collective and societal trust and participation are crucial during the crisis. This must be cultivated before the actual crisis start (preparedness)?</a:t>
            </a:r>
            <a:endParaRPr lang="fi-FI" sz="2500" kern="100" dirty="0">
              <a:solidFill>
                <a:srgbClr val="C00000"/>
              </a:solidFill>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Multi-stakeholder cooperation is crucial during crisis (preparedness) ? </a:t>
            </a:r>
            <a:endParaRPr lang="fi-FI" sz="2500"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5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fi-FI" sz="25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i-FI" sz="26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fi-FI" sz="2600" dirty="0"/>
          </a:p>
        </p:txBody>
      </p:sp>
    </p:spTree>
    <p:extLst>
      <p:ext uri="{BB962C8B-B14F-4D97-AF65-F5344CB8AC3E}">
        <p14:creationId xmlns:p14="http://schemas.microsoft.com/office/powerpoint/2010/main" val="70777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F68424-1D25-A143-19C2-033870921024}"/>
              </a:ext>
            </a:extLst>
          </p:cNvPr>
          <p:cNvSpPr>
            <a:spLocks noGrp="1"/>
          </p:cNvSpPr>
          <p:nvPr>
            <p:ph type="title"/>
          </p:nvPr>
        </p:nvSpPr>
        <p:spPr>
          <a:xfrm>
            <a:off x="925287" y="365125"/>
            <a:ext cx="10036627" cy="5817961"/>
          </a:xfrm>
        </p:spPr>
        <p:txBody>
          <a:bodyPr>
            <a:normAutofit/>
          </a:bodyPr>
          <a:lstStyle/>
          <a:p>
            <a:pPr algn="ctr">
              <a:lnSpc>
                <a:spcPct val="107000"/>
              </a:lnSpc>
              <a:spcAft>
                <a:spcPts val="800"/>
              </a:spcAft>
            </a:pPr>
            <a:r>
              <a:rPr lang="en-GB"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br>
              <a:rPr lang="fi-FI" sz="1800" kern="100" dirty="0">
                <a:effectLst/>
                <a:latin typeface="Aptos" panose="020B0004020202020204" pitchFamily="34" charset="0"/>
                <a:ea typeface="Aptos" panose="020B0004020202020204" pitchFamily="34" charset="0"/>
                <a:cs typeface="Times New Roman" panose="02020603050405020304" pitchFamily="18" charset="0"/>
              </a:rPr>
            </a:br>
            <a:r>
              <a:rPr lang="en-GB" sz="5600" b="1" kern="100" dirty="0">
                <a:solidFill>
                  <a:srgbClr val="C00000"/>
                </a:solidFill>
                <a:effectLst/>
                <a:latin typeface="+mn-lt"/>
                <a:ea typeface="Aptos" panose="020B0004020202020204" pitchFamily="34" charset="0"/>
                <a:cs typeface="Times New Roman" panose="02020603050405020304" pitchFamily="18" charset="0"/>
              </a:rPr>
              <a:t>Reflections on Preparedness </a:t>
            </a:r>
            <a:br>
              <a:rPr lang="en-GB" sz="5600" b="1" kern="100" dirty="0">
                <a:solidFill>
                  <a:srgbClr val="C00000"/>
                </a:solidFill>
                <a:latin typeface="+mn-lt"/>
                <a:ea typeface="Aptos" panose="020B0004020202020204" pitchFamily="34" charset="0"/>
                <a:cs typeface="Times New Roman" panose="02020603050405020304" pitchFamily="18" charset="0"/>
              </a:rPr>
            </a:br>
            <a:r>
              <a:rPr lang="en-GB" sz="5600" b="1" kern="100" dirty="0">
                <a:solidFill>
                  <a:srgbClr val="C00000"/>
                </a:solidFill>
                <a:effectLst/>
                <a:latin typeface="+mn-lt"/>
                <a:ea typeface="Aptos" panose="020B0004020202020204" pitchFamily="34" charset="0"/>
                <a:cs typeface="Times New Roman" panose="02020603050405020304" pitchFamily="18" charset="0"/>
              </a:rPr>
              <a:t>as </a:t>
            </a:r>
            <a:br>
              <a:rPr lang="en-GB" sz="5600" b="1" kern="100" dirty="0">
                <a:solidFill>
                  <a:srgbClr val="C00000"/>
                </a:solidFill>
                <a:effectLst/>
                <a:latin typeface="+mn-lt"/>
                <a:ea typeface="Aptos" panose="020B0004020202020204" pitchFamily="34" charset="0"/>
                <a:cs typeface="Times New Roman" panose="02020603050405020304" pitchFamily="18" charset="0"/>
              </a:rPr>
            </a:br>
            <a:r>
              <a:rPr lang="en-GB" sz="5600" b="1" kern="100" dirty="0">
                <a:solidFill>
                  <a:srgbClr val="C00000"/>
                </a:solidFill>
                <a:effectLst/>
                <a:latin typeface="+mn-lt"/>
                <a:ea typeface="Aptos" panose="020B0004020202020204" pitchFamily="34" charset="0"/>
                <a:cs typeface="Times New Roman" panose="02020603050405020304" pitchFamily="18" charset="0"/>
              </a:rPr>
              <a:t>Approach/Actions in our Work</a:t>
            </a:r>
            <a:br>
              <a:rPr lang="fi-FI" sz="5600" b="1" kern="100" dirty="0">
                <a:solidFill>
                  <a:srgbClr val="C00000"/>
                </a:solidFill>
                <a:effectLst/>
                <a:latin typeface="+mn-lt"/>
                <a:ea typeface="Aptos" panose="020B0004020202020204" pitchFamily="34" charset="0"/>
                <a:cs typeface="Times New Roman" panose="02020603050405020304" pitchFamily="18" charset="0"/>
              </a:rPr>
            </a:br>
            <a:endParaRPr lang="fi-FI" sz="5600" b="1" dirty="0">
              <a:solidFill>
                <a:srgbClr val="C00000"/>
              </a:solidFill>
              <a:latin typeface="+mn-lt"/>
            </a:endParaRPr>
          </a:p>
        </p:txBody>
      </p:sp>
    </p:spTree>
    <p:extLst>
      <p:ext uri="{BB962C8B-B14F-4D97-AF65-F5344CB8AC3E}">
        <p14:creationId xmlns:p14="http://schemas.microsoft.com/office/powerpoint/2010/main" val="1289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BB50C0-BEB3-CD34-E1F5-F1BAC5A16B16}"/>
              </a:ext>
            </a:extLst>
          </p:cNvPr>
          <p:cNvSpPr>
            <a:spLocks noGrp="1"/>
          </p:cNvSpPr>
          <p:nvPr>
            <p:ph type="title"/>
          </p:nvPr>
        </p:nvSpPr>
        <p:spPr>
          <a:xfrm>
            <a:off x="348343" y="383323"/>
            <a:ext cx="5453743" cy="1325563"/>
          </a:xfrm>
        </p:spPr>
        <p:txBody>
          <a:bodyPr/>
          <a:lstStyle/>
          <a:p>
            <a:r>
              <a:rPr lang="fi-FI" dirty="0">
                <a:solidFill>
                  <a:srgbClr val="C00000"/>
                </a:solidFill>
                <a:latin typeface="+mn-lt"/>
              </a:rPr>
              <a:t>The NEXUS </a:t>
            </a:r>
            <a:r>
              <a:rPr lang="fi-FI" dirty="0" err="1">
                <a:solidFill>
                  <a:srgbClr val="C00000"/>
                </a:solidFill>
                <a:latin typeface="+mn-lt"/>
              </a:rPr>
              <a:t>approach</a:t>
            </a:r>
            <a:endParaRPr lang="fi-FI" dirty="0">
              <a:solidFill>
                <a:srgbClr val="C00000"/>
              </a:solidFill>
              <a:latin typeface="+mn-lt"/>
            </a:endParaRPr>
          </a:p>
        </p:txBody>
      </p:sp>
      <p:graphicFrame>
        <p:nvGraphicFramePr>
          <p:cNvPr id="4" name="Sisällön paikkamerkki 3">
            <a:extLst>
              <a:ext uri="{FF2B5EF4-FFF2-40B4-BE49-F238E27FC236}">
                <a16:creationId xmlns:a16="http://schemas.microsoft.com/office/drawing/2014/main" id="{7F2ED1FF-5C21-99BA-EAAF-4BDD9012F23F}"/>
              </a:ext>
            </a:extLst>
          </p:cNvPr>
          <p:cNvGraphicFramePr>
            <a:graphicFrameLocks noGrp="1"/>
          </p:cNvGraphicFramePr>
          <p:nvPr>
            <p:ph idx="1"/>
            <p:extLst>
              <p:ext uri="{D42A27DB-BD31-4B8C-83A1-F6EECF244321}">
                <p14:modId xmlns:p14="http://schemas.microsoft.com/office/powerpoint/2010/main" val="3108937717"/>
              </p:ext>
            </p:extLst>
          </p:nvPr>
        </p:nvGraphicFramePr>
        <p:xfrm>
          <a:off x="0" y="1769457"/>
          <a:ext cx="5078187" cy="454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kstiruutu 8">
            <a:extLst>
              <a:ext uri="{FF2B5EF4-FFF2-40B4-BE49-F238E27FC236}">
                <a16:creationId xmlns:a16="http://schemas.microsoft.com/office/drawing/2014/main" id="{517E7B68-A57D-F90D-8288-B25684765D24}"/>
              </a:ext>
            </a:extLst>
          </p:cNvPr>
          <p:cNvSpPr txBox="1"/>
          <p:nvPr/>
        </p:nvSpPr>
        <p:spPr>
          <a:xfrm>
            <a:off x="4082143" y="1769459"/>
            <a:ext cx="2569030" cy="3416320"/>
          </a:xfrm>
          <a:prstGeom prst="rect">
            <a:avLst/>
          </a:prstGeom>
          <a:noFill/>
        </p:spPr>
        <p:txBody>
          <a:bodyPr wrap="square" rtlCol="0">
            <a:spAutoFit/>
          </a:bodyPr>
          <a:lstStyle/>
          <a:p>
            <a:endParaRPr lang="en-US" b="1" dirty="0"/>
          </a:p>
          <a:p>
            <a:r>
              <a:rPr lang="en-US" b="1" dirty="0"/>
              <a:t>Triple nexus</a:t>
            </a:r>
            <a:r>
              <a:rPr lang="en-US" dirty="0"/>
              <a:t>: refers to the interlinkages between humanitarian aid, development cooperation and peace action. </a:t>
            </a:r>
          </a:p>
          <a:p>
            <a:endParaRPr lang="en-US" dirty="0"/>
          </a:p>
          <a:p>
            <a:endParaRPr lang="en-US" dirty="0"/>
          </a:p>
          <a:p>
            <a:endParaRPr lang="en-US" dirty="0"/>
          </a:p>
          <a:p>
            <a:endParaRPr lang="en-US" dirty="0"/>
          </a:p>
          <a:p>
            <a:endParaRPr lang="en-US" dirty="0"/>
          </a:p>
        </p:txBody>
      </p:sp>
      <p:sp>
        <p:nvSpPr>
          <p:cNvPr id="10" name="Tekstiruutu 9">
            <a:extLst>
              <a:ext uri="{FF2B5EF4-FFF2-40B4-BE49-F238E27FC236}">
                <a16:creationId xmlns:a16="http://schemas.microsoft.com/office/drawing/2014/main" id="{35C9FCDB-22C8-DE62-4D70-305513DC2A15}"/>
              </a:ext>
            </a:extLst>
          </p:cNvPr>
          <p:cNvSpPr txBox="1"/>
          <p:nvPr/>
        </p:nvSpPr>
        <p:spPr>
          <a:xfrm>
            <a:off x="9884229" y="1306286"/>
            <a:ext cx="2144485" cy="3693319"/>
          </a:xfrm>
          <a:prstGeom prst="rect">
            <a:avLst/>
          </a:prstGeom>
          <a:noFill/>
        </p:spPr>
        <p:txBody>
          <a:bodyPr wrap="square" rtlCol="0">
            <a:spAutoFit/>
          </a:bodyPr>
          <a:lstStyle/>
          <a:p>
            <a:endParaRPr lang="en-US" dirty="0">
              <a:solidFill>
                <a:srgbClr val="C00000"/>
              </a:solidFill>
            </a:endParaRPr>
          </a:p>
          <a:p>
            <a:r>
              <a:rPr lang="en-US" dirty="0">
                <a:solidFill>
                  <a:srgbClr val="C00000"/>
                </a:solidFill>
              </a:rPr>
              <a:t>What about the interlinkages/ overlaps?  between social services/diaconal actions, emergency work and work on social cohesion/participation/good relations between groups? </a:t>
            </a:r>
            <a:endParaRPr lang="fi-FI" dirty="0">
              <a:solidFill>
                <a:srgbClr val="C00000"/>
              </a:solidFill>
            </a:endParaRPr>
          </a:p>
          <a:p>
            <a:endParaRPr lang="fi-FI" dirty="0"/>
          </a:p>
        </p:txBody>
      </p:sp>
      <p:graphicFrame>
        <p:nvGraphicFramePr>
          <p:cNvPr id="3" name="Sisällön paikkamerkki 3">
            <a:extLst>
              <a:ext uri="{FF2B5EF4-FFF2-40B4-BE49-F238E27FC236}">
                <a16:creationId xmlns:a16="http://schemas.microsoft.com/office/drawing/2014/main" id="{13711D4C-4B25-1187-324F-756BDE4D5EDD}"/>
              </a:ext>
            </a:extLst>
          </p:cNvPr>
          <p:cNvGraphicFramePr>
            <a:graphicFrameLocks/>
          </p:cNvGraphicFramePr>
          <p:nvPr>
            <p:extLst>
              <p:ext uri="{D42A27DB-BD31-4B8C-83A1-F6EECF244321}">
                <p14:modId xmlns:p14="http://schemas.microsoft.com/office/powerpoint/2010/main" val="4089627202"/>
              </p:ext>
            </p:extLst>
          </p:nvPr>
        </p:nvGraphicFramePr>
        <p:xfrm>
          <a:off x="5078186" y="1769458"/>
          <a:ext cx="5453743" cy="454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Ellipsi 10">
            <a:extLst>
              <a:ext uri="{FF2B5EF4-FFF2-40B4-BE49-F238E27FC236}">
                <a16:creationId xmlns:a16="http://schemas.microsoft.com/office/drawing/2014/main" id="{328AF623-AD93-14E3-8E42-140CAD322120}"/>
              </a:ext>
            </a:extLst>
          </p:cNvPr>
          <p:cNvSpPr/>
          <p:nvPr/>
        </p:nvSpPr>
        <p:spPr>
          <a:xfrm>
            <a:off x="2139042" y="3859685"/>
            <a:ext cx="740229" cy="7402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0B93086C-A292-5355-42B4-971E9DA24D17}"/>
              </a:ext>
            </a:extLst>
          </p:cNvPr>
          <p:cNvSpPr/>
          <p:nvPr/>
        </p:nvSpPr>
        <p:spPr>
          <a:xfrm>
            <a:off x="7434942" y="3859684"/>
            <a:ext cx="740229" cy="7402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Nuoli: Ylös-alas 17">
            <a:extLst>
              <a:ext uri="{FF2B5EF4-FFF2-40B4-BE49-F238E27FC236}">
                <a16:creationId xmlns:a16="http://schemas.microsoft.com/office/drawing/2014/main" id="{DC3B2713-3FD6-3DFB-EB1F-B2D9D4585C53}"/>
              </a:ext>
            </a:extLst>
          </p:cNvPr>
          <p:cNvSpPr/>
          <p:nvPr/>
        </p:nvSpPr>
        <p:spPr>
          <a:xfrm>
            <a:off x="3227613" y="3641970"/>
            <a:ext cx="337458" cy="587828"/>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Ylös-alas 18">
            <a:extLst>
              <a:ext uri="{FF2B5EF4-FFF2-40B4-BE49-F238E27FC236}">
                <a16:creationId xmlns:a16="http://schemas.microsoft.com/office/drawing/2014/main" id="{E002296A-2935-4DC7-0898-ADC30F02D9BD}"/>
              </a:ext>
            </a:extLst>
          </p:cNvPr>
          <p:cNvSpPr/>
          <p:nvPr/>
        </p:nvSpPr>
        <p:spPr>
          <a:xfrm>
            <a:off x="1507670" y="3366670"/>
            <a:ext cx="337458" cy="587828"/>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Nuoli: Ylös-alas 19">
            <a:extLst>
              <a:ext uri="{FF2B5EF4-FFF2-40B4-BE49-F238E27FC236}">
                <a16:creationId xmlns:a16="http://schemas.microsoft.com/office/drawing/2014/main" id="{D15A37D9-2CB8-230A-73E5-CD1CBF3DA58B}"/>
              </a:ext>
            </a:extLst>
          </p:cNvPr>
          <p:cNvSpPr/>
          <p:nvPr/>
        </p:nvSpPr>
        <p:spPr>
          <a:xfrm>
            <a:off x="6885213" y="3453757"/>
            <a:ext cx="337458" cy="587828"/>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Nuoli: Ylös-alas 20">
            <a:extLst>
              <a:ext uri="{FF2B5EF4-FFF2-40B4-BE49-F238E27FC236}">
                <a16:creationId xmlns:a16="http://schemas.microsoft.com/office/drawing/2014/main" id="{9B233ED3-6B53-52B1-7264-69D72BD84543}"/>
              </a:ext>
            </a:extLst>
          </p:cNvPr>
          <p:cNvSpPr/>
          <p:nvPr/>
        </p:nvSpPr>
        <p:spPr>
          <a:xfrm>
            <a:off x="8523513" y="3565770"/>
            <a:ext cx="337458" cy="587828"/>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7583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kuva 1">
            <a:extLst>
              <a:ext uri="{FF2B5EF4-FFF2-40B4-BE49-F238E27FC236}">
                <a16:creationId xmlns:a16="http://schemas.microsoft.com/office/drawing/2014/main" id="{9F6DC946-FC74-5419-C734-C94646EB7B10}"/>
              </a:ext>
            </a:extLst>
          </p:cNvPr>
          <p:cNvGraphicFramePr/>
          <p:nvPr>
            <p:extLst>
              <p:ext uri="{D42A27DB-BD31-4B8C-83A1-F6EECF244321}">
                <p14:modId xmlns:p14="http://schemas.microsoft.com/office/powerpoint/2010/main" val="1483595921"/>
              </p:ext>
            </p:extLst>
          </p:nvPr>
        </p:nvGraphicFramePr>
        <p:xfrm>
          <a:off x="348343" y="1502229"/>
          <a:ext cx="6313713" cy="497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tsikko 1">
            <a:extLst>
              <a:ext uri="{FF2B5EF4-FFF2-40B4-BE49-F238E27FC236}">
                <a16:creationId xmlns:a16="http://schemas.microsoft.com/office/drawing/2014/main" id="{76490536-ACD8-534E-091C-3AFE1005C5E1}"/>
              </a:ext>
            </a:extLst>
          </p:cNvPr>
          <p:cNvSpPr txBox="1">
            <a:spLocks/>
          </p:cNvSpPr>
          <p:nvPr/>
        </p:nvSpPr>
        <p:spPr>
          <a:xfrm>
            <a:off x="348343" y="383323"/>
            <a:ext cx="545374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a:solidFill>
                  <a:srgbClr val="C00000"/>
                </a:solidFill>
                <a:latin typeface="+mn-lt"/>
              </a:rPr>
              <a:t>The NEXUS approach</a:t>
            </a:r>
            <a:endParaRPr lang="fi-FI" dirty="0">
              <a:solidFill>
                <a:srgbClr val="C00000"/>
              </a:solidFill>
              <a:latin typeface="+mn-lt"/>
            </a:endParaRPr>
          </a:p>
        </p:txBody>
      </p:sp>
      <p:graphicFrame>
        <p:nvGraphicFramePr>
          <p:cNvPr id="4" name="Sisällön paikkamerkki 3">
            <a:extLst>
              <a:ext uri="{FF2B5EF4-FFF2-40B4-BE49-F238E27FC236}">
                <a16:creationId xmlns:a16="http://schemas.microsoft.com/office/drawing/2014/main" id="{B3430D93-A762-8D03-D046-647FC8A32CA0}"/>
              </a:ext>
            </a:extLst>
          </p:cNvPr>
          <p:cNvGraphicFramePr>
            <a:graphicFrameLocks/>
          </p:cNvGraphicFramePr>
          <p:nvPr>
            <p:extLst>
              <p:ext uri="{D42A27DB-BD31-4B8C-83A1-F6EECF244321}">
                <p14:modId xmlns:p14="http://schemas.microsoft.com/office/powerpoint/2010/main" val="3471054854"/>
              </p:ext>
            </p:extLst>
          </p:nvPr>
        </p:nvGraphicFramePr>
        <p:xfrm>
          <a:off x="6215742" y="1708886"/>
          <a:ext cx="4996544" cy="46048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uorakulmio: Pyöristetyt kulmat 4">
            <a:extLst>
              <a:ext uri="{FF2B5EF4-FFF2-40B4-BE49-F238E27FC236}">
                <a16:creationId xmlns:a16="http://schemas.microsoft.com/office/drawing/2014/main" id="{98E6D3D1-F011-73D9-7B0D-16877594F854}"/>
              </a:ext>
            </a:extLst>
          </p:cNvPr>
          <p:cNvSpPr/>
          <p:nvPr/>
        </p:nvSpPr>
        <p:spPr>
          <a:xfrm>
            <a:off x="9818914" y="2514600"/>
            <a:ext cx="2296885" cy="1643743"/>
          </a:xfrm>
          <a:prstGeom prst="roundRect">
            <a:avLst/>
          </a:prstGeom>
          <a:solidFill>
            <a:srgbClr val="FFEE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28600">
              <a:lnSpc>
                <a:spcPct val="107000"/>
              </a:lnSpc>
              <a:spcAft>
                <a:spcPts val="800"/>
              </a:spcAft>
            </a:pPr>
            <a:r>
              <a:rPr lang="en-US" sz="1200" b="1" kern="1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Map what different actors do.</a:t>
            </a:r>
            <a:endParaRPr lang="fi-FI" sz="1200" kern="100" dirty="0">
              <a:effectLst/>
              <a:latin typeface="Calibri Light" panose="020F0302020204030204" pitchFamily="34" charset="0"/>
              <a:ea typeface="Calibri Light" panose="020F0302020204030204" pitchFamily="34" charset="0"/>
              <a:cs typeface="Calibri Light" panose="020F0302020204030204" pitchFamily="34" charset="0"/>
            </a:endParaRPr>
          </a:p>
          <a:p>
            <a:pPr marL="228600">
              <a:lnSpc>
                <a:spcPct val="107000"/>
              </a:lnSpc>
              <a:spcAft>
                <a:spcPts val="800"/>
              </a:spcAft>
            </a:pPr>
            <a:r>
              <a:rPr lang="en-US" sz="1200" b="1" kern="1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Develop collaboration, common interventions and preparedness plans? </a:t>
            </a:r>
            <a:endParaRPr lang="fi-FI" sz="1200" kern="1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cxnSp>
        <p:nvCxnSpPr>
          <p:cNvPr id="8" name="Yhdistin: Kaareva 7">
            <a:extLst>
              <a:ext uri="{FF2B5EF4-FFF2-40B4-BE49-F238E27FC236}">
                <a16:creationId xmlns:a16="http://schemas.microsoft.com/office/drawing/2014/main" id="{02B228E2-A5B1-F009-A05B-F8CB9D0E51C5}"/>
              </a:ext>
            </a:extLst>
          </p:cNvPr>
          <p:cNvCxnSpPr/>
          <p:nvPr/>
        </p:nvCxnSpPr>
        <p:spPr>
          <a:xfrm rot="16200000" flipH="1">
            <a:off x="-92529" y="3967842"/>
            <a:ext cx="3646714" cy="21771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Yhdistin: Kaareva 9">
            <a:extLst>
              <a:ext uri="{FF2B5EF4-FFF2-40B4-BE49-F238E27FC236}">
                <a16:creationId xmlns:a16="http://schemas.microsoft.com/office/drawing/2014/main" id="{4BB5BE54-ADEE-DCF4-FF8F-7A9313C257E4}"/>
              </a:ext>
            </a:extLst>
          </p:cNvPr>
          <p:cNvCxnSpPr/>
          <p:nvPr/>
        </p:nvCxnSpPr>
        <p:spPr>
          <a:xfrm rot="16200000" flipH="1">
            <a:off x="4158344" y="2754085"/>
            <a:ext cx="783771" cy="152399"/>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Yhdistin: Kaareva 11">
            <a:extLst>
              <a:ext uri="{FF2B5EF4-FFF2-40B4-BE49-F238E27FC236}">
                <a16:creationId xmlns:a16="http://schemas.microsoft.com/office/drawing/2014/main" id="{F67C5BE5-0D9C-D9B6-8948-54182F5FF048}"/>
              </a:ext>
            </a:extLst>
          </p:cNvPr>
          <p:cNvCxnSpPr/>
          <p:nvPr/>
        </p:nvCxnSpPr>
        <p:spPr>
          <a:xfrm rot="5400000">
            <a:off x="3788229" y="5344886"/>
            <a:ext cx="914400" cy="1270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Yhdistin: Kaareva 13">
            <a:extLst>
              <a:ext uri="{FF2B5EF4-FFF2-40B4-BE49-F238E27FC236}">
                <a16:creationId xmlns:a16="http://schemas.microsoft.com/office/drawing/2014/main" id="{02765DD3-BEFC-ED51-A57F-FD72BF9C23EA}"/>
              </a:ext>
            </a:extLst>
          </p:cNvPr>
          <p:cNvCxnSpPr/>
          <p:nvPr/>
        </p:nvCxnSpPr>
        <p:spPr>
          <a:xfrm rot="16200000" flipH="1">
            <a:off x="4112079" y="4438649"/>
            <a:ext cx="800101" cy="76199"/>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Yhdistin: Kaareva 15">
            <a:extLst>
              <a:ext uri="{FF2B5EF4-FFF2-40B4-BE49-F238E27FC236}">
                <a16:creationId xmlns:a16="http://schemas.microsoft.com/office/drawing/2014/main" id="{5AF8E22E-0C81-CBBF-7B0B-281FE12A308E}"/>
              </a:ext>
            </a:extLst>
          </p:cNvPr>
          <p:cNvCxnSpPr/>
          <p:nvPr/>
        </p:nvCxnSpPr>
        <p:spPr>
          <a:xfrm rot="16200000" flipH="1">
            <a:off x="3742007" y="3676606"/>
            <a:ext cx="582300" cy="87087"/>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75966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c7e114-63e9-4845-99f0-558d34a78a4c" xsi:nil="true"/>
    <lcf76f155ced4ddcb4097134ff3c332f xmlns="e43d5684-c98a-47e4-8ac6-037ce54e6ffc">
      <Terms xmlns="http://schemas.microsoft.com/office/infopath/2007/PartnerControls"/>
    </lcf76f155ced4ddcb4097134ff3c332f>
    <SharedWithUsers xmlns="54c7e114-63e9-4845-99f0-558d34a78a4c">
      <UserInfo>
        <DisplayName>Maija Hyle</DisplayName>
        <AccountId>52</AccountId>
        <AccountType/>
      </UserInfo>
      <UserInfo>
        <DisplayName>Saara Luoma</DisplayName>
        <AccountId>54</AccountId>
        <AccountType/>
      </UserInfo>
      <UserInfo>
        <DisplayName>Tanja Halonen</DisplayName>
        <AccountId>43</AccountId>
        <AccountType/>
      </UserInfo>
    </SharedWithUsers>
    <Yearlyprogramme xmlns="e43d5684-c98a-47e4-8ac6-037ce54e6ff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ABDC4FDD96334895BBEDA1FF0D3846" ma:contentTypeVersion="22" ma:contentTypeDescription="Create a new document." ma:contentTypeScope="" ma:versionID="2f53abfeda8f2ad0cc61c0986dcca5d9">
  <xsd:schema xmlns:xsd="http://www.w3.org/2001/XMLSchema" xmlns:xs="http://www.w3.org/2001/XMLSchema" xmlns:p="http://schemas.microsoft.com/office/2006/metadata/properties" xmlns:ns2="54c7e114-63e9-4845-99f0-558d34a78a4c" xmlns:ns3="e43d5684-c98a-47e4-8ac6-037ce54e6ffc" targetNamespace="http://schemas.microsoft.com/office/2006/metadata/properties" ma:root="true" ma:fieldsID="74c4dc11cb5402d90fffb796ab3ba549" ns2:_="" ns3:_="">
    <xsd:import namespace="54c7e114-63e9-4845-99f0-558d34a78a4c"/>
    <xsd:import namespace="e43d5684-c98a-47e4-8ac6-037ce54e6ff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Yearlyprogram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7e114-63e9-4845-99f0-558d34a78a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ad3c8917-141b-4337-afc0-e55bf99fa840}" ma:internalName="TaxCatchAll" ma:showField="CatchAllData" ma:web="54c7e114-63e9-4845-99f0-558d34a78a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3d5684-c98a-47e4-8ac6-037ce54e6ff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7b8b9d2-9d3a-4a2b-b446-7cdc230c21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Yearlyprogramme" ma:index="28" nillable="true" ma:displayName="Annual programme" ma:format="Dropdown" ma:internalName="Yearlyprogram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3431C-4102-4153-9C31-42E2B5C62A33}">
  <ds:schemaRefs>
    <ds:schemaRef ds:uri="566534d4-a5c2-46fb-b852-8d6a7839075e"/>
    <ds:schemaRef ds:uri="ace2ed80-e516-4cc8-9825-6d33350830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FC164D-812E-49BF-A52B-7A12F312CEB1}">
  <ds:schemaRefs>
    <ds:schemaRef ds:uri="http://schemas.microsoft.com/sharepoint/v3/contenttype/forms"/>
  </ds:schemaRefs>
</ds:datastoreItem>
</file>

<file path=customXml/itemProps3.xml><?xml version="1.0" encoding="utf-8"?>
<ds:datastoreItem xmlns:ds="http://schemas.openxmlformats.org/officeDocument/2006/customXml" ds:itemID="{FF4C1A1E-1933-4FB3-B34C-F820F082247B}"/>
</file>

<file path=docProps/app.xml><?xml version="1.0" encoding="utf-8"?>
<Properties xmlns="http://schemas.openxmlformats.org/officeDocument/2006/extended-properties" xmlns:vt="http://schemas.openxmlformats.org/officeDocument/2006/docPropsVTypes">
  <TotalTime>822</TotalTime>
  <Words>742</Words>
  <Application>Microsoft Office PowerPoint</Application>
  <PresentationFormat>Laajakuva</PresentationFormat>
  <Paragraphs>83</Paragraphs>
  <Slides>13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13</vt:i4>
      </vt:variant>
    </vt:vector>
  </HeadingPairs>
  <TitlesOfParts>
    <vt:vector size="19" baseType="lpstr">
      <vt:lpstr>Aptos</vt:lpstr>
      <vt:lpstr>Arial</vt:lpstr>
      <vt:lpstr>Calibri</vt:lpstr>
      <vt:lpstr>Calibri Light</vt:lpstr>
      <vt:lpstr>Wingdings</vt:lpstr>
      <vt:lpstr>Office-teema</vt:lpstr>
      <vt:lpstr> </vt:lpstr>
      <vt:lpstr>PowerPoint-esitys</vt:lpstr>
      <vt:lpstr>PowerPoint-esitys</vt:lpstr>
      <vt:lpstr>PowerPoint-esitys</vt:lpstr>
      <vt:lpstr>PowerPoint-esitys</vt:lpstr>
      <vt:lpstr>PowerPoint-esitys</vt:lpstr>
      <vt:lpstr>  Reflections on Preparedness  as  Approach/Actions in our Work </vt:lpstr>
      <vt:lpstr>The NEXUS approach</vt:lpstr>
      <vt:lpstr>PowerPoint-esitys</vt:lpstr>
      <vt:lpstr>The Finnish Preparedness Cooperation Model, Comprehensive Security  </vt:lpstr>
      <vt:lpstr>The whole-of- society” approach </vt:lpstr>
      <vt:lpstr> Preparedness mainstreamed and targeted in our interventions?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discussion</dc:title>
  <dc:creator>Laura Järvilehto</dc:creator>
  <cp:lastModifiedBy>Anca Enache</cp:lastModifiedBy>
  <cp:revision>7</cp:revision>
  <dcterms:created xsi:type="dcterms:W3CDTF">2023-12-07T09:02:47Z</dcterms:created>
  <dcterms:modified xsi:type="dcterms:W3CDTF">2025-04-02T04:00:04Z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0x0101002FABDC4FDD96334895BBEDA1FF0D3846</vt:lpwstr>
  </property>
  <property fmtid="{D5CDD505-2E9C-101B-9397-08002B2CF9AE}" pid="3" name="MediaServiceImageTags">
    <vt:lpwstr/>
  </property>
</Properties>
</file>