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58" r:id="rId4"/>
    <p:sldId id="257" r:id="rId5"/>
    <p:sldId id="259" r:id="rId6"/>
    <p:sldId id="260" r:id="rId7"/>
    <p:sldId id="261" r:id="rId8"/>
    <p:sldId id="267" r:id="rId9"/>
    <p:sldId id="268" r:id="rId10"/>
    <p:sldId id="269" r:id="rId11"/>
    <p:sldId id="262" r:id="rId12"/>
    <p:sldId id="263" r:id="rId13"/>
    <p:sldId id="264" r:id="rId14"/>
    <p:sldId id="265" r:id="rId15"/>
    <p:sldId id="266" r:id="rId16"/>
    <p:sldId id="270" r:id="rId17"/>
    <p:sldId id="274" r:id="rId18"/>
    <p:sldId id="271" r:id="rId19"/>
  </p:sldIdLst>
  <p:sldSz cx="18288000" cy="10287000"/>
  <p:notesSz cx="6858000" cy="9144000"/>
  <p:embeddedFontLst>
    <p:embeddedFont>
      <p:font typeface="Montserrat" panose="00000500000000000000" pitchFamily="2" charset="0"/>
      <p:regular r:id="rId20"/>
      <p:bold r:id="rId21"/>
      <p:italic r:id="rId22"/>
      <p:boldItalic r:id="rId23"/>
    </p:embeddedFont>
    <p:embeddedFont>
      <p:font typeface="Montserrat Bold" panose="00000800000000000000" charset="0"/>
      <p:regular r:id="rId24"/>
      <p:bold r:id="rId25"/>
    </p:embeddedFont>
    <p:embeddedFont>
      <p:font typeface="Montserrat Italics" panose="020B0604020202020204" charset="0"/>
      <p:regular r:id="rId26"/>
    </p:embeddedFont>
    <p:embeddedFont>
      <p:font typeface="Montserrat Medium" panose="00000600000000000000" pitchFamily="2" charset="0"/>
      <p:regular r:id="rId27"/>
      <p: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A05E4F-5877-404A-8562-F88CF53D8803}" v="41" dt="2024-10-08T15:22:03.7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hi Rodriguez" userId="e9686f4c-a4c7-49be-ac25-21f061bfa33b" providerId="ADAL" clId="{ADA05E4F-5877-404A-8562-F88CF53D8803}"/>
    <pc:docChg chg="undo custSel addSld delSld modSld sldOrd">
      <pc:chgData name="Conchi Rodriguez" userId="e9686f4c-a4c7-49be-ac25-21f061bfa33b" providerId="ADAL" clId="{ADA05E4F-5877-404A-8562-F88CF53D8803}" dt="2024-10-08T15:22:41.805" v="433" actId="20577"/>
      <pc:docMkLst>
        <pc:docMk/>
      </pc:docMkLst>
      <pc:sldChg chg="addSp modSp mod">
        <pc:chgData name="Conchi Rodriguez" userId="e9686f4c-a4c7-49be-ac25-21f061bfa33b" providerId="ADAL" clId="{ADA05E4F-5877-404A-8562-F88CF53D8803}" dt="2024-10-08T07:10:02.776" v="117" actId="20577"/>
        <pc:sldMkLst>
          <pc:docMk/>
          <pc:sldMk cId="0" sldId="256"/>
        </pc:sldMkLst>
        <pc:spChg chg="mod">
          <ac:chgData name="Conchi Rodriguez" userId="e9686f4c-a4c7-49be-ac25-21f061bfa33b" providerId="ADAL" clId="{ADA05E4F-5877-404A-8562-F88CF53D8803}" dt="2024-10-08T07:09:40.113" v="114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Conchi Rodriguez" userId="e9686f4c-a4c7-49be-ac25-21f061bfa33b" providerId="ADAL" clId="{ADA05E4F-5877-404A-8562-F88CF53D8803}" dt="2024-10-08T07:10:02.776" v="117" actId="20577"/>
          <ac:spMkLst>
            <pc:docMk/>
            <pc:sldMk cId="0" sldId="256"/>
            <ac:spMk id="15" creationId="{DD4D5C04-F375-EDA6-ED37-D43604D28B74}"/>
          </ac:spMkLst>
        </pc:spChg>
        <pc:spChg chg="mod">
          <ac:chgData name="Conchi Rodriguez" userId="e9686f4c-a4c7-49be-ac25-21f061bfa33b" providerId="ADAL" clId="{ADA05E4F-5877-404A-8562-F88CF53D8803}" dt="2024-10-08T07:08:18.651" v="59"/>
          <ac:spMkLst>
            <pc:docMk/>
            <pc:sldMk cId="0" sldId="256"/>
            <ac:spMk id="16" creationId="{D8D9426B-19F4-AF73-0289-73AFA45F5FAA}"/>
          </ac:spMkLst>
        </pc:spChg>
        <pc:spChg chg="mod">
          <ac:chgData name="Conchi Rodriguez" userId="e9686f4c-a4c7-49be-ac25-21f061bfa33b" providerId="ADAL" clId="{ADA05E4F-5877-404A-8562-F88CF53D8803}" dt="2024-10-08T07:08:18.651" v="59"/>
          <ac:spMkLst>
            <pc:docMk/>
            <pc:sldMk cId="0" sldId="256"/>
            <ac:spMk id="17" creationId="{09067DEC-E117-478E-1A83-FAF0B08EF4E5}"/>
          </ac:spMkLst>
        </pc:spChg>
        <pc:grpChg chg="add mod">
          <ac:chgData name="Conchi Rodriguez" userId="e9686f4c-a4c7-49be-ac25-21f061bfa33b" providerId="ADAL" clId="{ADA05E4F-5877-404A-8562-F88CF53D8803}" dt="2024-10-08T07:09:43.153" v="115" actId="1076"/>
          <ac:grpSpMkLst>
            <pc:docMk/>
            <pc:sldMk cId="0" sldId="256"/>
            <ac:grpSpMk id="13" creationId="{55AB6125-844C-40EB-1D8D-3249AB09F639}"/>
          </ac:grpSpMkLst>
        </pc:grpChg>
        <pc:grpChg chg="mod">
          <ac:chgData name="Conchi Rodriguez" userId="e9686f4c-a4c7-49be-ac25-21f061bfa33b" providerId="ADAL" clId="{ADA05E4F-5877-404A-8562-F88CF53D8803}" dt="2024-10-08T07:08:18.651" v="59"/>
          <ac:grpSpMkLst>
            <pc:docMk/>
            <pc:sldMk cId="0" sldId="256"/>
            <ac:grpSpMk id="14" creationId="{BE987845-BAD1-B749-99F9-25EB739BBD54}"/>
          </ac:grpSpMkLst>
        </pc:grpChg>
      </pc:sldChg>
      <pc:sldChg chg="ord">
        <pc:chgData name="Conchi Rodriguez" userId="e9686f4c-a4c7-49be-ac25-21f061bfa33b" providerId="ADAL" clId="{ADA05E4F-5877-404A-8562-F88CF53D8803}" dt="2024-10-08T10:47:01.478" v="119"/>
        <pc:sldMkLst>
          <pc:docMk/>
          <pc:sldMk cId="0" sldId="258"/>
        </pc:sldMkLst>
      </pc:sldChg>
      <pc:sldChg chg="addSp delSp modSp mod">
        <pc:chgData name="Conchi Rodriguez" userId="e9686f4c-a4c7-49be-ac25-21f061bfa33b" providerId="ADAL" clId="{ADA05E4F-5877-404A-8562-F88CF53D8803}" dt="2024-10-08T13:58:24.906" v="314" actId="20577"/>
        <pc:sldMkLst>
          <pc:docMk/>
          <pc:sldMk cId="0" sldId="261"/>
        </pc:sldMkLst>
        <pc:spChg chg="mod">
          <ac:chgData name="Conchi Rodriguez" userId="e9686f4c-a4c7-49be-ac25-21f061bfa33b" providerId="ADAL" clId="{ADA05E4F-5877-404A-8562-F88CF53D8803}" dt="2024-10-08T13:53:26.630" v="270" actId="14100"/>
          <ac:spMkLst>
            <pc:docMk/>
            <pc:sldMk cId="0" sldId="261"/>
            <ac:spMk id="5" creationId="{00000000-0000-0000-0000-000000000000}"/>
          </ac:spMkLst>
        </pc:spChg>
        <pc:spChg chg="mod">
          <ac:chgData name="Conchi Rodriguez" userId="e9686f4c-a4c7-49be-ac25-21f061bfa33b" providerId="ADAL" clId="{ADA05E4F-5877-404A-8562-F88CF53D8803}" dt="2024-10-08T13:57:38.536" v="290" actId="1076"/>
          <ac:spMkLst>
            <pc:docMk/>
            <pc:sldMk cId="0" sldId="261"/>
            <ac:spMk id="6" creationId="{00000000-0000-0000-0000-000000000000}"/>
          </ac:spMkLst>
        </pc:spChg>
        <pc:spChg chg="mod">
          <ac:chgData name="Conchi Rodriguez" userId="e9686f4c-a4c7-49be-ac25-21f061bfa33b" providerId="ADAL" clId="{ADA05E4F-5877-404A-8562-F88CF53D8803}" dt="2024-10-08T13:58:24.906" v="314" actId="20577"/>
          <ac:spMkLst>
            <pc:docMk/>
            <pc:sldMk cId="0" sldId="261"/>
            <ac:spMk id="10" creationId="{00000000-0000-0000-0000-000000000000}"/>
          </ac:spMkLst>
        </pc:spChg>
        <pc:spChg chg="mod">
          <ac:chgData name="Conchi Rodriguez" userId="e9686f4c-a4c7-49be-ac25-21f061bfa33b" providerId="ADAL" clId="{ADA05E4F-5877-404A-8562-F88CF53D8803}" dt="2024-10-08T13:53:48.703" v="271"/>
          <ac:spMkLst>
            <pc:docMk/>
            <pc:sldMk cId="0" sldId="261"/>
            <ac:spMk id="12" creationId="{A4863107-147E-AC11-82F4-7E3B0E474D9E}"/>
          </ac:spMkLst>
        </pc:spChg>
        <pc:spChg chg="mod">
          <ac:chgData name="Conchi Rodriguez" userId="e9686f4c-a4c7-49be-ac25-21f061bfa33b" providerId="ADAL" clId="{ADA05E4F-5877-404A-8562-F88CF53D8803}" dt="2024-10-08T13:53:48.703" v="271"/>
          <ac:spMkLst>
            <pc:docMk/>
            <pc:sldMk cId="0" sldId="261"/>
            <ac:spMk id="13" creationId="{E5F6D5F2-6BF5-F7C3-6FE8-D16A4BCF8279}"/>
          </ac:spMkLst>
        </pc:spChg>
        <pc:spChg chg="add mod">
          <ac:chgData name="Conchi Rodriguez" userId="e9686f4c-a4c7-49be-ac25-21f061bfa33b" providerId="ADAL" clId="{ADA05E4F-5877-404A-8562-F88CF53D8803}" dt="2024-10-08T13:54:53.895" v="277" actId="1076"/>
          <ac:spMkLst>
            <pc:docMk/>
            <pc:sldMk cId="0" sldId="261"/>
            <ac:spMk id="14" creationId="{43555092-3B65-DD63-5BCA-A6BF506A491B}"/>
          </ac:spMkLst>
        </pc:spChg>
        <pc:spChg chg="add mod">
          <ac:chgData name="Conchi Rodriguez" userId="e9686f4c-a4c7-49be-ac25-21f061bfa33b" providerId="ADAL" clId="{ADA05E4F-5877-404A-8562-F88CF53D8803}" dt="2024-10-08T13:55:10.015" v="279" actId="1076"/>
          <ac:spMkLst>
            <pc:docMk/>
            <pc:sldMk cId="0" sldId="261"/>
            <ac:spMk id="15" creationId="{E95CDA57-081E-D75B-F441-919089383700}"/>
          </ac:spMkLst>
        </pc:spChg>
        <pc:spChg chg="add mod">
          <ac:chgData name="Conchi Rodriguez" userId="e9686f4c-a4c7-49be-ac25-21f061bfa33b" providerId="ADAL" clId="{ADA05E4F-5877-404A-8562-F88CF53D8803}" dt="2024-10-08T13:56:04.121" v="288" actId="1076"/>
          <ac:spMkLst>
            <pc:docMk/>
            <pc:sldMk cId="0" sldId="261"/>
            <ac:spMk id="16" creationId="{E7807E5A-9606-A074-EEF1-6DAF21A98DF6}"/>
          </ac:spMkLst>
        </pc:spChg>
        <pc:spChg chg="mod">
          <ac:chgData name="Conchi Rodriguez" userId="e9686f4c-a4c7-49be-ac25-21f061bfa33b" providerId="ADAL" clId="{ADA05E4F-5877-404A-8562-F88CF53D8803}" dt="2024-10-08T13:57:35.003" v="289"/>
          <ac:spMkLst>
            <pc:docMk/>
            <pc:sldMk cId="0" sldId="261"/>
            <ac:spMk id="18" creationId="{6496713E-950A-A8EF-87B3-2512C0511C2C}"/>
          </ac:spMkLst>
        </pc:spChg>
        <pc:spChg chg="mod">
          <ac:chgData name="Conchi Rodriguez" userId="e9686f4c-a4c7-49be-ac25-21f061bfa33b" providerId="ADAL" clId="{ADA05E4F-5877-404A-8562-F88CF53D8803}" dt="2024-10-08T13:57:35.003" v="289"/>
          <ac:spMkLst>
            <pc:docMk/>
            <pc:sldMk cId="0" sldId="261"/>
            <ac:spMk id="19" creationId="{2794197D-B09F-D444-C903-BDEA22C8D8DA}"/>
          </ac:spMkLst>
        </pc:spChg>
        <pc:spChg chg="add mod">
          <ac:chgData name="Conchi Rodriguez" userId="e9686f4c-a4c7-49be-ac25-21f061bfa33b" providerId="ADAL" clId="{ADA05E4F-5877-404A-8562-F88CF53D8803}" dt="2024-10-08T13:57:58.698" v="293" actId="1076"/>
          <ac:spMkLst>
            <pc:docMk/>
            <pc:sldMk cId="0" sldId="261"/>
            <ac:spMk id="20" creationId="{BAEC3EF2-B2F9-86FC-8E13-59E22C45FBFC}"/>
          </ac:spMkLst>
        </pc:spChg>
        <pc:spChg chg="add del mod">
          <ac:chgData name="Conchi Rodriguez" userId="e9686f4c-a4c7-49be-ac25-21f061bfa33b" providerId="ADAL" clId="{ADA05E4F-5877-404A-8562-F88CF53D8803}" dt="2024-10-08T13:55:36.915" v="285" actId="1076"/>
          <ac:spMkLst>
            <pc:docMk/>
            <pc:sldMk cId="0" sldId="261"/>
            <ac:spMk id="46" creationId="{E07D748A-7F4A-AF4E-A221-65C8408E8858}"/>
          </ac:spMkLst>
        </pc:spChg>
        <pc:grpChg chg="mod">
          <ac:chgData name="Conchi Rodriguez" userId="e9686f4c-a4c7-49be-ac25-21f061bfa33b" providerId="ADAL" clId="{ADA05E4F-5877-404A-8562-F88CF53D8803}" dt="2024-10-08T13:54:02.955" v="274" actId="1076"/>
          <ac:grpSpMkLst>
            <pc:docMk/>
            <pc:sldMk cId="0" sldId="261"/>
            <ac:grpSpMk id="8" creationId="{00000000-0000-0000-0000-000000000000}"/>
          </ac:grpSpMkLst>
        </pc:grpChg>
        <pc:grpChg chg="add mod">
          <ac:chgData name="Conchi Rodriguez" userId="e9686f4c-a4c7-49be-ac25-21f061bfa33b" providerId="ADAL" clId="{ADA05E4F-5877-404A-8562-F88CF53D8803}" dt="2024-10-08T13:58:03.233" v="294" actId="1076"/>
          <ac:grpSpMkLst>
            <pc:docMk/>
            <pc:sldMk cId="0" sldId="261"/>
            <ac:grpSpMk id="11" creationId="{D940E999-E0E7-C0C0-E373-8F559841F3D8}"/>
          </ac:grpSpMkLst>
        </pc:grpChg>
        <pc:grpChg chg="add mod">
          <ac:chgData name="Conchi Rodriguez" userId="e9686f4c-a4c7-49be-ac25-21f061bfa33b" providerId="ADAL" clId="{ADA05E4F-5877-404A-8562-F88CF53D8803}" dt="2024-10-08T13:57:41.364" v="291" actId="1076"/>
          <ac:grpSpMkLst>
            <pc:docMk/>
            <pc:sldMk cId="0" sldId="261"/>
            <ac:grpSpMk id="17" creationId="{A3DDB3A6-AB88-B9CB-8ACB-7BF218D0C11C}"/>
          </ac:grpSpMkLst>
        </pc:grpChg>
      </pc:sldChg>
      <pc:sldChg chg="ord">
        <pc:chgData name="Conchi Rodriguez" userId="e9686f4c-a4c7-49be-ac25-21f061bfa33b" providerId="ADAL" clId="{ADA05E4F-5877-404A-8562-F88CF53D8803}" dt="2024-10-08T11:56:27.628" v="121"/>
        <pc:sldMkLst>
          <pc:docMk/>
          <pc:sldMk cId="0" sldId="266"/>
        </pc:sldMkLst>
      </pc:sldChg>
      <pc:sldChg chg="ord">
        <pc:chgData name="Conchi Rodriguez" userId="e9686f4c-a4c7-49be-ac25-21f061bfa33b" providerId="ADAL" clId="{ADA05E4F-5877-404A-8562-F88CF53D8803}" dt="2024-10-08T11:56:42.039" v="123"/>
        <pc:sldMkLst>
          <pc:docMk/>
          <pc:sldMk cId="0" sldId="267"/>
        </pc:sldMkLst>
      </pc:sldChg>
      <pc:sldChg chg="ord">
        <pc:chgData name="Conchi Rodriguez" userId="e9686f4c-a4c7-49be-ac25-21f061bfa33b" providerId="ADAL" clId="{ADA05E4F-5877-404A-8562-F88CF53D8803}" dt="2024-10-08T11:56:46.444" v="125"/>
        <pc:sldMkLst>
          <pc:docMk/>
          <pc:sldMk cId="0" sldId="268"/>
        </pc:sldMkLst>
      </pc:sldChg>
      <pc:sldChg chg="ord">
        <pc:chgData name="Conchi Rodriguez" userId="e9686f4c-a4c7-49be-ac25-21f061bfa33b" providerId="ADAL" clId="{ADA05E4F-5877-404A-8562-F88CF53D8803}" dt="2024-10-08T11:56:49.560" v="127"/>
        <pc:sldMkLst>
          <pc:docMk/>
          <pc:sldMk cId="0" sldId="269"/>
        </pc:sldMkLst>
      </pc:sldChg>
      <pc:sldChg chg="addSp delSp modSp mod">
        <pc:chgData name="Conchi Rodriguez" userId="e9686f4c-a4c7-49be-ac25-21f061bfa33b" providerId="ADAL" clId="{ADA05E4F-5877-404A-8562-F88CF53D8803}" dt="2024-10-08T14:07:21.595" v="326" actId="688"/>
        <pc:sldMkLst>
          <pc:docMk/>
          <pc:sldMk cId="0" sldId="270"/>
        </pc:sldMkLst>
        <pc:spChg chg="del">
          <ac:chgData name="Conchi Rodriguez" userId="e9686f4c-a4c7-49be-ac25-21f061bfa33b" providerId="ADAL" clId="{ADA05E4F-5877-404A-8562-F88CF53D8803}" dt="2024-10-08T14:05:27.159" v="316" actId="478"/>
          <ac:spMkLst>
            <pc:docMk/>
            <pc:sldMk cId="0" sldId="270"/>
            <ac:spMk id="47" creationId="{00000000-0000-0000-0000-000000000000}"/>
          </ac:spMkLst>
        </pc:spChg>
        <pc:spChg chg="del">
          <ac:chgData name="Conchi Rodriguez" userId="e9686f4c-a4c7-49be-ac25-21f061bfa33b" providerId="ADAL" clId="{ADA05E4F-5877-404A-8562-F88CF53D8803}" dt="2024-10-08T14:05:32.578" v="319" actId="478"/>
          <ac:spMkLst>
            <pc:docMk/>
            <pc:sldMk cId="0" sldId="270"/>
            <ac:spMk id="51" creationId="{00000000-0000-0000-0000-000000000000}"/>
          </ac:spMkLst>
        </pc:spChg>
        <pc:grpChg chg="del">
          <ac:chgData name="Conchi Rodriguez" userId="e9686f4c-a4c7-49be-ac25-21f061bfa33b" providerId="ADAL" clId="{ADA05E4F-5877-404A-8562-F88CF53D8803}" dt="2024-10-08T14:05:24.859" v="315" actId="478"/>
          <ac:grpSpMkLst>
            <pc:docMk/>
            <pc:sldMk cId="0" sldId="270"/>
            <ac:grpSpMk id="39" creationId="{00000000-0000-0000-0000-000000000000}"/>
          </ac:grpSpMkLst>
        </pc:grpChg>
        <pc:grpChg chg="del">
          <ac:chgData name="Conchi Rodriguez" userId="e9686f4c-a4c7-49be-ac25-21f061bfa33b" providerId="ADAL" clId="{ADA05E4F-5877-404A-8562-F88CF53D8803}" dt="2024-10-08T14:05:28.278" v="317" actId="478"/>
          <ac:grpSpMkLst>
            <pc:docMk/>
            <pc:sldMk cId="0" sldId="270"/>
            <ac:grpSpMk id="42" creationId="{00000000-0000-0000-0000-000000000000}"/>
          </ac:grpSpMkLst>
        </pc:grpChg>
        <pc:grpChg chg="del">
          <ac:chgData name="Conchi Rodriguez" userId="e9686f4c-a4c7-49be-ac25-21f061bfa33b" providerId="ADAL" clId="{ADA05E4F-5877-404A-8562-F88CF53D8803}" dt="2024-10-08T14:05:30.288" v="318" actId="478"/>
          <ac:grpSpMkLst>
            <pc:docMk/>
            <pc:sldMk cId="0" sldId="270"/>
            <ac:grpSpMk id="48" creationId="{00000000-0000-0000-0000-000000000000}"/>
          </ac:grpSpMkLst>
        </pc:grpChg>
        <pc:picChg chg="add mod">
          <ac:chgData name="Conchi Rodriguez" userId="e9686f4c-a4c7-49be-ac25-21f061bfa33b" providerId="ADAL" clId="{ADA05E4F-5877-404A-8562-F88CF53D8803}" dt="2024-10-08T14:07:21.595" v="326" actId="688"/>
          <ac:picMkLst>
            <pc:docMk/>
            <pc:sldMk cId="0" sldId="270"/>
            <ac:picMk id="1026" creationId="{86EE2C29-3765-EEE5-9364-077ABFACA774}"/>
          </ac:picMkLst>
        </pc:picChg>
      </pc:sldChg>
      <pc:sldChg chg="addSp delSp modSp add mod ord">
        <pc:chgData name="Conchi Rodriguez" userId="e9686f4c-a4c7-49be-ac25-21f061bfa33b" providerId="ADAL" clId="{ADA05E4F-5877-404A-8562-F88CF53D8803}" dt="2024-10-07T16:55:24.657" v="58" actId="1076"/>
        <pc:sldMkLst>
          <pc:docMk/>
          <pc:sldMk cId="2231468894" sldId="272"/>
        </pc:sldMkLst>
        <pc:spChg chg="mod">
          <ac:chgData name="Conchi Rodriguez" userId="e9686f4c-a4c7-49be-ac25-21f061bfa33b" providerId="ADAL" clId="{ADA05E4F-5877-404A-8562-F88CF53D8803}" dt="2024-10-07T16:43:43.490" v="16" actId="6549"/>
          <ac:spMkLst>
            <pc:docMk/>
            <pc:sldMk cId="2231468894" sldId="272"/>
            <ac:spMk id="9" creationId="{00000000-0000-0000-0000-000000000000}"/>
          </ac:spMkLst>
        </pc:spChg>
        <pc:spChg chg="del">
          <ac:chgData name="Conchi Rodriguez" userId="e9686f4c-a4c7-49be-ac25-21f061bfa33b" providerId="ADAL" clId="{ADA05E4F-5877-404A-8562-F88CF53D8803}" dt="2024-10-07T16:46:14.139" v="28" actId="478"/>
          <ac:spMkLst>
            <pc:docMk/>
            <pc:sldMk cId="2231468894" sldId="272"/>
            <ac:spMk id="18" creationId="{00000000-0000-0000-0000-000000000000}"/>
          </ac:spMkLst>
        </pc:spChg>
        <pc:spChg chg="del">
          <ac:chgData name="Conchi Rodriguez" userId="e9686f4c-a4c7-49be-ac25-21f061bfa33b" providerId="ADAL" clId="{ADA05E4F-5877-404A-8562-F88CF53D8803}" dt="2024-10-07T16:43:51.359" v="18" actId="478"/>
          <ac:spMkLst>
            <pc:docMk/>
            <pc:sldMk cId="2231468894" sldId="272"/>
            <ac:spMk id="19" creationId="{00000000-0000-0000-0000-000000000000}"/>
          </ac:spMkLst>
        </pc:spChg>
        <pc:spChg chg="del">
          <ac:chgData name="Conchi Rodriguez" userId="e9686f4c-a4c7-49be-ac25-21f061bfa33b" providerId="ADAL" clId="{ADA05E4F-5877-404A-8562-F88CF53D8803}" dt="2024-10-07T16:46:17.011" v="29" actId="478"/>
          <ac:spMkLst>
            <pc:docMk/>
            <pc:sldMk cId="2231468894" sldId="272"/>
            <ac:spMk id="20" creationId="{00000000-0000-0000-0000-000000000000}"/>
          </ac:spMkLst>
        </pc:spChg>
        <pc:spChg chg="del">
          <ac:chgData name="Conchi Rodriguez" userId="e9686f4c-a4c7-49be-ac25-21f061bfa33b" providerId="ADAL" clId="{ADA05E4F-5877-404A-8562-F88CF53D8803}" dt="2024-10-07T16:45:59.808" v="23" actId="478"/>
          <ac:spMkLst>
            <pc:docMk/>
            <pc:sldMk cId="2231468894" sldId="272"/>
            <ac:spMk id="21" creationId="{00000000-0000-0000-0000-000000000000}"/>
          </ac:spMkLst>
        </pc:spChg>
        <pc:spChg chg="mod">
          <ac:chgData name="Conchi Rodriguez" userId="e9686f4c-a4c7-49be-ac25-21f061bfa33b" providerId="ADAL" clId="{ADA05E4F-5877-404A-8562-F88CF53D8803}" dt="2024-10-07T16:55:24.657" v="58" actId="1076"/>
          <ac:spMkLst>
            <pc:docMk/>
            <pc:sldMk cId="2231468894" sldId="272"/>
            <ac:spMk id="27" creationId="{00000000-0000-0000-0000-000000000000}"/>
          </ac:spMkLst>
        </pc:spChg>
        <pc:spChg chg="add mod">
          <ac:chgData name="Conchi Rodriguez" userId="e9686f4c-a4c7-49be-ac25-21f061bfa33b" providerId="ADAL" clId="{ADA05E4F-5877-404A-8562-F88CF53D8803}" dt="2024-10-07T16:54:14.987" v="56" actId="14100"/>
          <ac:spMkLst>
            <pc:docMk/>
            <pc:sldMk cId="2231468894" sldId="272"/>
            <ac:spMk id="29" creationId="{36791DDC-1939-F386-2CC3-84E433184FB8}"/>
          </ac:spMkLst>
        </pc:spChg>
        <pc:grpChg chg="del">
          <ac:chgData name="Conchi Rodriguez" userId="e9686f4c-a4c7-49be-ac25-21f061bfa33b" providerId="ADAL" clId="{ADA05E4F-5877-404A-8562-F88CF53D8803}" dt="2024-10-07T16:43:45.110" v="17" actId="478"/>
          <ac:grpSpMkLst>
            <pc:docMk/>
            <pc:sldMk cId="2231468894" sldId="272"/>
            <ac:grpSpMk id="5" creationId="{00000000-0000-0000-0000-000000000000}"/>
          </ac:grpSpMkLst>
        </pc:grpChg>
        <pc:grpChg chg="del">
          <ac:chgData name="Conchi Rodriguez" userId="e9686f4c-a4c7-49be-ac25-21f061bfa33b" providerId="ADAL" clId="{ADA05E4F-5877-404A-8562-F88CF53D8803}" dt="2024-10-07T16:45:55.430" v="22" actId="478"/>
          <ac:grpSpMkLst>
            <pc:docMk/>
            <pc:sldMk cId="2231468894" sldId="272"/>
            <ac:grpSpMk id="10" creationId="{00000000-0000-0000-0000-000000000000}"/>
          </ac:grpSpMkLst>
        </pc:grpChg>
        <pc:grpChg chg="del">
          <ac:chgData name="Conchi Rodriguez" userId="e9686f4c-a4c7-49be-ac25-21f061bfa33b" providerId="ADAL" clId="{ADA05E4F-5877-404A-8562-F88CF53D8803}" dt="2024-10-07T16:46:11.028" v="27" actId="478"/>
          <ac:grpSpMkLst>
            <pc:docMk/>
            <pc:sldMk cId="2231468894" sldId="272"/>
            <ac:grpSpMk id="15" creationId="{00000000-0000-0000-0000-000000000000}"/>
          </ac:grpSpMkLst>
        </pc:grpChg>
        <pc:grpChg chg="mod">
          <ac:chgData name="Conchi Rodriguez" userId="e9686f4c-a4c7-49be-ac25-21f061bfa33b" providerId="ADAL" clId="{ADA05E4F-5877-404A-8562-F88CF53D8803}" dt="2024-10-07T16:49:17.353" v="41" actId="1076"/>
          <ac:grpSpMkLst>
            <pc:docMk/>
            <pc:sldMk cId="2231468894" sldId="272"/>
            <ac:grpSpMk id="25" creationId="{00000000-0000-0000-0000-000000000000}"/>
          </ac:grpSpMkLst>
        </pc:grpChg>
        <pc:picChg chg="add mod">
          <ac:chgData name="Conchi Rodriguez" userId="e9686f4c-a4c7-49be-ac25-21f061bfa33b" providerId="ADAL" clId="{ADA05E4F-5877-404A-8562-F88CF53D8803}" dt="2024-10-07T16:49:12.725" v="40" actId="1076"/>
          <ac:picMkLst>
            <pc:docMk/>
            <pc:sldMk cId="2231468894" sldId="272"/>
            <ac:picMk id="1026" creationId="{0545E133-208B-C6B4-E5D5-80C1CCD836E8}"/>
          </ac:picMkLst>
        </pc:picChg>
        <pc:picChg chg="add mod">
          <ac:chgData name="Conchi Rodriguez" userId="e9686f4c-a4c7-49be-ac25-21f061bfa33b" providerId="ADAL" clId="{ADA05E4F-5877-404A-8562-F88CF53D8803}" dt="2024-10-07T16:48:01.072" v="38" actId="1076"/>
          <ac:picMkLst>
            <pc:docMk/>
            <pc:sldMk cId="2231468894" sldId="272"/>
            <ac:picMk id="1028" creationId="{28B2277F-7640-188F-A900-E835BC0BAB1F}"/>
          </ac:picMkLst>
        </pc:picChg>
        <pc:picChg chg="add mod">
          <ac:chgData name="Conchi Rodriguez" userId="e9686f4c-a4c7-49be-ac25-21f061bfa33b" providerId="ADAL" clId="{ADA05E4F-5877-404A-8562-F88CF53D8803}" dt="2024-10-07T16:48:04.289" v="39" actId="1076"/>
          <ac:picMkLst>
            <pc:docMk/>
            <pc:sldMk cId="2231468894" sldId="272"/>
            <ac:picMk id="1030" creationId="{AEBFE7D9-79A5-CAB0-56C0-CDE291C014F9}"/>
          </ac:picMkLst>
        </pc:picChg>
        <pc:picChg chg="add mod">
          <ac:chgData name="Conchi Rodriguez" userId="e9686f4c-a4c7-49be-ac25-21f061bfa33b" providerId="ADAL" clId="{ADA05E4F-5877-404A-8562-F88CF53D8803}" dt="2024-10-07T16:50:42.011" v="43" actId="1076"/>
          <ac:picMkLst>
            <pc:docMk/>
            <pc:sldMk cId="2231468894" sldId="272"/>
            <ac:picMk id="1032" creationId="{EC6BB49F-4AB2-57DD-D379-DCBF4A30215E}"/>
          </ac:picMkLst>
        </pc:picChg>
        <pc:picChg chg="add mod">
          <ac:chgData name="Conchi Rodriguez" userId="e9686f4c-a4c7-49be-ac25-21f061bfa33b" providerId="ADAL" clId="{ADA05E4F-5877-404A-8562-F88CF53D8803}" dt="2024-10-07T16:51:32.733" v="45" actId="1076"/>
          <ac:picMkLst>
            <pc:docMk/>
            <pc:sldMk cId="2231468894" sldId="272"/>
            <ac:picMk id="1034" creationId="{26BC2952-640A-9F3B-0BB7-2108006D01CC}"/>
          </ac:picMkLst>
        </pc:picChg>
      </pc:sldChg>
      <pc:sldChg chg="addSp delSp modSp add del mod">
        <pc:chgData name="Conchi Rodriguez" userId="e9686f4c-a4c7-49be-ac25-21f061bfa33b" providerId="ADAL" clId="{ADA05E4F-5877-404A-8562-F88CF53D8803}" dt="2024-10-08T15:11:16.206" v="418" actId="47"/>
        <pc:sldMkLst>
          <pc:docMk/>
          <pc:sldMk cId="1096499058" sldId="273"/>
        </pc:sldMkLst>
        <pc:spChg chg="mod">
          <ac:chgData name="Conchi Rodriguez" userId="e9686f4c-a4c7-49be-ac25-21f061bfa33b" providerId="ADAL" clId="{ADA05E4F-5877-404A-8562-F88CF53D8803}" dt="2024-10-08T13:49:28.465" v="258" actId="20577"/>
          <ac:spMkLst>
            <pc:docMk/>
            <pc:sldMk cId="1096499058" sldId="273"/>
            <ac:spMk id="3" creationId="{B6723707-33AF-8793-BA0C-F47C859DC7E5}"/>
          </ac:spMkLst>
        </pc:spChg>
        <pc:spChg chg="mod">
          <ac:chgData name="Conchi Rodriguez" userId="e9686f4c-a4c7-49be-ac25-21f061bfa33b" providerId="ADAL" clId="{ADA05E4F-5877-404A-8562-F88CF53D8803}" dt="2024-10-08T13:06:28.482" v="193" actId="14100"/>
          <ac:spMkLst>
            <pc:docMk/>
            <pc:sldMk cId="1096499058" sldId="273"/>
            <ac:spMk id="11" creationId="{3D69E6F6-823F-3AFA-C5EA-1EDEB1C95E79}"/>
          </ac:spMkLst>
        </pc:spChg>
        <pc:spChg chg="del mod">
          <ac:chgData name="Conchi Rodriguez" userId="e9686f4c-a4c7-49be-ac25-21f061bfa33b" providerId="ADAL" clId="{ADA05E4F-5877-404A-8562-F88CF53D8803}" dt="2024-10-08T13:51:01.048" v="260" actId="478"/>
          <ac:spMkLst>
            <pc:docMk/>
            <pc:sldMk cId="1096499058" sldId="273"/>
            <ac:spMk id="12" creationId="{32C3A067-088E-1010-10B6-8A0D791716F1}"/>
          </ac:spMkLst>
        </pc:spChg>
        <pc:spChg chg="del mod">
          <ac:chgData name="Conchi Rodriguez" userId="e9686f4c-a4c7-49be-ac25-21f061bfa33b" providerId="ADAL" clId="{ADA05E4F-5877-404A-8562-F88CF53D8803}" dt="2024-10-08T13:51:08.485" v="264" actId="478"/>
          <ac:spMkLst>
            <pc:docMk/>
            <pc:sldMk cId="1096499058" sldId="273"/>
            <ac:spMk id="16" creationId="{2C465B23-745D-B699-9F24-E948CC4D3975}"/>
          </ac:spMkLst>
        </pc:spChg>
        <pc:spChg chg="del mod">
          <ac:chgData name="Conchi Rodriguez" userId="e9686f4c-a4c7-49be-ac25-21f061bfa33b" providerId="ADAL" clId="{ADA05E4F-5877-404A-8562-F88CF53D8803}" dt="2024-10-08T13:51:13.355" v="266" actId="478"/>
          <ac:spMkLst>
            <pc:docMk/>
            <pc:sldMk cId="1096499058" sldId="273"/>
            <ac:spMk id="20" creationId="{0A9B5712-DC26-AD33-C88D-75DB04C786C2}"/>
          </ac:spMkLst>
        </pc:spChg>
        <pc:spChg chg="mod">
          <ac:chgData name="Conchi Rodriguez" userId="e9686f4c-a4c7-49be-ac25-21f061bfa33b" providerId="ADAL" clId="{ADA05E4F-5877-404A-8562-F88CF53D8803}" dt="2024-10-08T13:10:06.232" v="199"/>
          <ac:spMkLst>
            <pc:docMk/>
            <pc:sldMk cId="1096499058" sldId="273"/>
            <ac:spMk id="29" creationId="{359A87F3-C1F1-5D14-A999-B375A7E0EBFF}"/>
          </ac:spMkLst>
        </pc:spChg>
        <pc:spChg chg="mod">
          <ac:chgData name="Conchi Rodriguez" userId="e9686f4c-a4c7-49be-ac25-21f061bfa33b" providerId="ADAL" clId="{ADA05E4F-5877-404A-8562-F88CF53D8803}" dt="2024-10-08T13:11:07.554" v="201"/>
          <ac:spMkLst>
            <pc:docMk/>
            <pc:sldMk cId="1096499058" sldId="273"/>
            <ac:spMk id="34" creationId="{ECDBF205-91A0-942D-43E0-8415862AEE33}"/>
          </ac:spMkLst>
        </pc:spChg>
        <pc:spChg chg="mod">
          <ac:chgData name="Conchi Rodriguez" userId="e9686f4c-a4c7-49be-ac25-21f061bfa33b" providerId="ADAL" clId="{ADA05E4F-5877-404A-8562-F88CF53D8803}" dt="2024-10-08T13:12:30.849" v="205" actId="14100"/>
          <ac:spMkLst>
            <pc:docMk/>
            <pc:sldMk cId="1096499058" sldId="273"/>
            <ac:spMk id="38" creationId="{84B9CE29-E100-150B-55D2-B33CAE3B6A42}"/>
          </ac:spMkLst>
        </pc:spChg>
        <pc:spChg chg="add del mod topLvl">
          <ac:chgData name="Conchi Rodriguez" userId="e9686f4c-a4c7-49be-ac25-21f061bfa33b" providerId="ADAL" clId="{ADA05E4F-5877-404A-8562-F88CF53D8803}" dt="2024-10-08T13:55:38.592" v="286" actId="21"/>
          <ac:spMkLst>
            <pc:docMk/>
            <pc:sldMk cId="1096499058" sldId="273"/>
            <ac:spMk id="46" creationId="{E07D748A-7F4A-AF4E-A221-65C8408E8858}"/>
          </ac:spMkLst>
        </pc:spChg>
        <pc:spChg chg="mod">
          <ac:chgData name="Conchi Rodriguez" userId="e9686f4c-a4c7-49be-ac25-21f061bfa33b" providerId="ADAL" clId="{ADA05E4F-5877-404A-8562-F88CF53D8803}" dt="2024-10-08T13:20:27.510" v="249" actId="20577"/>
          <ac:spMkLst>
            <pc:docMk/>
            <pc:sldMk cId="1096499058" sldId="273"/>
            <ac:spMk id="51" creationId="{CB1F5398-7C6F-56A6-CCDE-2D1B6E0D2A21}"/>
          </ac:spMkLst>
        </pc:spChg>
        <pc:grpChg chg="del">
          <ac:chgData name="Conchi Rodriguez" userId="e9686f4c-a4c7-49be-ac25-21f061bfa33b" providerId="ADAL" clId="{ADA05E4F-5877-404A-8562-F88CF53D8803}" dt="2024-10-08T13:50:56.251" v="259" actId="478"/>
          <ac:grpSpMkLst>
            <pc:docMk/>
            <pc:sldMk cId="1096499058" sldId="273"/>
            <ac:grpSpMk id="4" creationId="{64835B69-D19F-EBB9-4FCE-C4C0F538C24F}"/>
          </ac:grpSpMkLst>
        </pc:grpChg>
        <pc:grpChg chg="del">
          <ac:chgData name="Conchi Rodriguez" userId="e9686f4c-a4c7-49be-ac25-21f061bfa33b" providerId="ADAL" clId="{ADA05E4F-5877-404A-8562-F88CF53D8803}" dt="2024-10-08T13:51:02.255" v="261" actId="478"/>
          <ac:grpSpMkLst>
            <pc:docMk/>
            <pc:sldMk cId="1096499058" sldId="273"/>
            <ac:grpSpMk id="7" creationId="{A71A7B21-CF92-759F-2026-736F36CB3349}"/>
          </ac:grpSpMkLst>
        </pc:grpChg>
        <pc:grpChg chg="del">
          <ac:chgData name="Conchi Rodriguez" userId="e9686f4c-a4c7-49be-ac25-21f061bfa33b" providerId="ADAL" clId="{ADA05E4F-5877-404A-8562-F88CF53D8803}" dt="2024-10-08T13:51:03.555" v="262" actId="478"/>
          <ac:grpSpMkLst>
            <pc:docMk/>
            <pc:sldMk cId="1096499058" sldId="273"/>
            <ac:grpSpMk id="13" creationId="{B6454715-0EC1-FCB4-4A08-F53A9C342CC7}"/>
          </ac:grpSpMkLst>
        </pc:grpChg>
        <pc:grpChg chg="del">
          <ac:chgData name="Conchi Rodriguez" userId="e9686f4c-a4c7-49be-ac25-21f061bfa33b" providerId="ADAL" clId="{ADA05E4F-5877-404A-8562-F88CF53D8803}" dt="2024-10-08T13:51:10.195" v="265" actId="478"/>
          <ac:grpSpMkLst>
            <pc:docMk/>
            <pc:sldMk cId="1096499058" sldId="273"/>
            <ac:grpSpMk id="17" creationId="{522E0F3C-7A51-1FCD-00DC-9090C98E80FD}"/>
          </ac:grpSpMkLst>
        </pc:grpChg>
        <pc:grpChg chg="add del">
          <ac:chgData name="Conchi Rodriguez" userId="e9686f4c-a4c7-49be-ac25-21f061bfa33b" providerId="ADAL" clId="{ADA05E4F-5877-404A-8562-F88CF53D8803}" dt="2024-10-08T13:55:38.592" v="286" actId="21"/>
          <ac:grpSpMkLst>
            <pc:docMk/>
            <pc:sldMk cId="1096499058" sldId="273"/>
            <ac:grpSpMk id="42" creationId="{A512F3C1-0B3F-663E-3959-2D2C0E38ACF1}"/>
          </ac:grpSpMkLst>
        </pc:grpChg>
        <pc:grpChg chg="mod topLvl">
          <ac:chgData name="Conchi Rodriguez" userId="e9686f4c-a4c7-49be-ac25-21f061bfa33b" providerId="ADAL" clId="{ADA05E4F-5877-404A-8562-F88CF53D8803}" dt="2024-10-08T13:55:38.592" v="286" actId="21"/>
          <ac:grpSpMkLst>
            <pc:docMk/>
            <pc:sldMk cId="1096499058" sldId="273"/>
            <ac:grpSpMk id="43" creationId="{451DD06F-6613-A495-462E-D6897522CE3F}"/>
          </ac:grpSpMkLst>
        </pc:grpChg>
        <pc:picChg chg="add del mod">
          <ac:chgData name="Conchi Rodriguez" userId="e9686f4c-a4c7-49be-ac25-21f061bfa33b" providerId="ADAL" clId="{ADA05E4F-5877-404A-8562-F88CF53D8803}" dt="2024-10-08T14:09:36.363" v="329" actId="478"/>
          <ac:picMkLst>
            <pc:docMk/>
            <pc:sldMk cId="1096499058" sldId="273"/>
            <ac:picMk id="52" creationId="{8F29AF2F-1792-42B3-E5AA-D1A532250B54}"/>
          </ac:picMkLst>
        </pc:picChg>
      </pc:sldChg>
      <pc:sldChg chg="addSp delSp modSp add mod ord">
        <pc:chgData name="Conchi Rodriguez" userId="e9686f4c-a4c7-49be-ac25-21f061bfa33b" providerId="ADAL" clId="{ADA05E4F-5877-404A-8562-F88CF53D8803}" dt="2024-10-08T15:22:41.805" v="433" actId="20577"/>
        <pc:sldMkLst>
          <pc:docMk/>
          <pc:sldMk cId="2127093939" sldId="274"/>
        </pc:sldMkLst>
        <pc:spChg chg="mod">
          <ac:chgData name="Conchi Rodriguez" userId="e9686f4c-a4c7-49be-ac25-21f061bfa33b" providerId="ADAL" clId="{ADA05E4F-5877-404A-8562-F88CF53D8803}" dt="2024-10-08T14:31:37.785" v="367" actId="20577"/>
          <ac:spMkLst>
            <pc:docMk/>
            <pc:sldMk cId="2127093939" sldId="274"/>
            <ac:spMk id="3" creationId="{C6122D45-F385-CB18-4ED9-F830E992044D}"/>
          </ac:spMkLst>
        </pc:spChg>
        <pc:spChg chg="mod">
          <ac:chgData name="Conchi Rodriguez" userId="e9686f4c-a4c7-49be-ac25-21f061bfa33b" providerId="ADAL" clId="{ADA05E4F-5877-404A-8562-F88CF53D8803}" dt="2024-10-08T14:32:51.185" v="392" actId="20577"/>
          <ac:spMkLst>
            <pc:docMk/>
            <pc:sldMk cId="2127093939" sldId="274"/>
            <ac:spMk id="7" creationId="{C6D5CC5C-3396-AACE-F111-DFC4FEAAC3C2}"/>
          </ac:spMkLst>
        </pc:spChg>
        <pc:spChg chg="mod">
          <ac:chgData name="Conchi Rodriguez" userId="e9686f4c-a4c7-49be-ac25-21f061bfa33b" providerId="ADAL" clId="{ADA05E4F-5877-404A-8562-F88CF53D8803}" dt="2024-10-08T15:06:43.964" v="397"/>
          <ac:spMkLst>
            <pc:docMk/>
            <pc:sldMk cId="2127093939" sldId="274"/>
            <ac:spMk id="12" creationId="{AEAE702F-53B6-5756-6C9C-8C49B0FB2BFD}"/>
          </ac:spMkLst>
        </pc:spChg>
        <pc:spChg chg="mod">
          <ac:chgData name="Conchi Rodriguez" userId="e9686f4c-a4c7-49be-ac25-21f061bfa33b" providerId="ADAL" clId="{ADA05E4F-5877-404A-8562-F88CF53D8803}" dt="2024-10-08T14:34:11.799" v="393"/>
          <ac:spMkLst>
            <pc:docMk/>
            <pc:sldMk cId="2127093939" sldId="274"/>
            <ac:spMk id="17" creationId="{E35BA0E1-5818-8BB8-A516-1664B42CB4C8}"/>
          </ac:spMkLst>
        </pc:spChg>
        <pc:spChg chg="mod">
          <ac:chgData name="Conchi Rodriguez" userId="e9686f4c-a4c7-49be-ac25-21f061bfa33b" providerId="ADAL" clId="{ADA05E4F-5877-404A-8562-F88CF53D8803}" dt="2024-10-08T15:10:25.779" v="412" actId="14100"/>
          <ac:spMkLst>
            <pc:docMk/>
            <pc:sldMk cId="2127093939" sldId="274"/>
            <ac:spMk id="25" creationId="{5C22E4B3-79C6-79E4-7605-AE7969A2BC09}"/>
          </ac:spMkLst>
        </pc:spChg>
        <pc:spChg chg="mod">
          <ac:chgData name="Conchi Rodriguez" userId="e9686f4c-a4c7-49be-ac25-21f061bfa33b" providerId="ADAL" clId="{ADA05E4F-5877-404A-8562-F88CF53D8803}" dt="2024-10-08T15:10:29.689" v="413" actId="1076"/>
          <ac:spMkLst>
            <pc:docMk/>
            <pc:sldMk cId="2127093939" sldId="274"/>
            <ac:spMk id="27" creationId="{0F0E3AD6-8209-32A2-557E-6F97D531CC22}"/>
          </ac:spMkLst>
        </pc:spChg>
        <pc:spChg chg="mod">
          <ac:chgData name="Conchi Rodriguez" userId="e9686f4c-a4c7-49be-ac25-21f061bfa33b" providerId="ADAL" clId="{ADA05E4F-5877-404A-8562-F88CF53D8803}" dt="2024-10-08T15:10:37.179" v="414" actId="1076"/>
          <ac:spMkLst>
            <pc:docMk/>
            <pc:sldMk cId="2127093939" sldId="274"/>
            <ac:spMk id="30" creationId="{0F0B7FF3-1109-F98D-2F1B-4B2CA3089711}"/>
          </ac:spMkLst>
        </pc:spChg>
        <pc:spChg chg="mod">
          <ac:chgData name="Conchi Rodriguez" userId="e9686f4c-a4c7-49be-ac25-21f061bfa33b" providerId="ADAL" clId="{ADA05E4F-5877-404A-8562-F88CF53D8803}" dt="2024-10-08T15:09:30.175" v="401" actId="20577"/>
          <ac:spMkLst>
            <pc:docMk/>
            <pc:sldMk cId="2127093939" sldId="274"/>
            <ac:spMk id="32" creationId="{0CA43C6D-BF84-4969-579F-AE5152A8D849}"/>
          </ac:spMkLst>
        </pc:spChg>
        <pc:spChg chg="del">
          <ac:chgData name="Conchi Rodriguez" userId="e9686f4c-a4c7-49be-ac25-21f061bfa33b" providerId="ADAL" clId="{ADA05E4F-5877-404A-8562-F88CF53D8803}" dt="2024-10-08T15:10:00.482" v="406" actId="478"/>
          <ac:spMkLst>
            <pc:docMk/>
            <pc:sldMk cId="2127093939" sldId="274"/>
            <ac:spMk id="37" creationId="{1DFF57A9-638B-1664-EA98-F15DA89CB679}"/>
          </ac:spMkLst>
        </pc:spChg>
        <pc:spChg chg="mod">
          <ac:chgData name="Conchi Rodriguez" userId="e9686f4c-a4c7-49be-ac25-21f061bfa33b" providerId="ADAL" clId="{ADA05E4F-5877-404A-8562-F88CF53D8803}" dt="2024-10-08T15:10:17.352" v="410" actId="1076"/>
          <ac:spMkLst>
            <pc:docMk/>
            <pc:sldMk cId="2127093939" sldId="274"/>
            <ac:spMk id="42" creationId="{11C21D9C-1551-3CA9-65C6-5C2457C7CD1B}"/>
          </ac:spMkLst>
        </pc:spChg>
        <pc:spChg chg="del">
          <ac:chgData name="Conchi Rodriguez" userId="e9686f4c-a4c7-49be-ac25-21f061bfa33b" providerId="ADAL" clId="{ADA05E4F-5877-404A-8562-F88CF53D8803}" dt="2024-10-08T15:09:57.492" v="405" actId="478"/>
          <ac:spMkLst>
            <pc:docMk/>
            <pc:sldMk cId="2127093939" sldId="274"/>
            <ac:spMk id="46" creationId="{1278DDC4-50EF-F746-CEFB-05E9670760E6}"/>
          </ac:spMkLst>
        </pc:spChg>
        <pc:spChg chg="mod">
          <ac:chgData name="Conchi Rodriguez" userId="e9686f4c-a4c7-49be-ac25-21f061bfa33b" providerId="ADAL" clId="{ADA05E4F-5877-404A-8562-F88CF53D8803}" dt="2024-10-08T15:22:41.805" v="433" actId="20577"/>
          <ac:spMkLst>
            <pc:docMk/>
            <pc:sldMk cId="2127093939" sldId="274"/>
            <ac:spMk id="50" creationId="{C78EFE79-7D81-4E9E-E32B-D61ACCF73049}"/>
          </ac:spMkLst>
        </pc:spChg>
        <pc:spChg chg="mod">
          <ac:chgData name="Conchi Rodriguez" userId="e9686f4c-a4c7-49be-ac25-21f061bfa33b" providerId="ADAL" clId="{ADA05E4F-5877-404A-8562-F88CF53D8803}" dt="2024-10-08T15:22:03.764" v="419"/>
          <ac:spMkLst>
            <pc:docMk/>
            <pc:sldMk cId="2127093939" sldId="274"/>
            <ac:spMk id="51" creationId="{2F7EAF4C-D716-8F00-BC1A-D0BE13806D6A}"/>
          </ac:spMkLst>
        </pc:spChg>
        <pc:spChg chg="mod">
          <ac:chgData name="Conchi Rodriguez" userId="e9686f4c-a4c7-49be-ac25-21f061bfa33b" providerId="ADAL" clId="{ADA05E4F-5877-404A-8562-F88CF53D8803}" dt="2024-10-08T15:22:03.764" v="419"/>
          <ac:spMkLst>
            <pc:docMk/>
            <pc:sldMk cId="2127093939" sldId="274"/>
            <ac:spMk id="52" creationId="{60531672-2B39-DDF0-9DD8-9DE7E4EAA23E}"/>
          </ac:spMkLst>
        </pc:spChg>
        <pc:grpChg chg="mod">
          <ac:chgData name="Conchi Rodriguez" userId="e9686f4c-a4c7-49be-ac25-21f061bfa33b" providerId="ADAL" clId="{ADA05E4F-5877-404A-8562-F88CF53D8803}" dt="2024-10-08T15:10:44.057" v="415" actId="1076"/>
          <ac:grpSpMkLst>
            <pc:docMk/>
            <pc:sldMk cId="2127093939" sldId="274"/>
            <ac:grpSpMk id="8" creationId="{F0FD7794-EB6E-FDBD-9CE0-03C6EDB94563}"/>
          </ac:grpSpMkLst>
        </pc:grpChg>
        <pc:grpChg chg="mod">
          <ac:chgData name="Conchi Rodriguez" userId="e9686f4c-a4c7-49be-ac25-21f061bfa33b" providerId="ADAL" clId="{ADA05E4F-5877-404A-8562-F88CF53D8803}" dt="2024-10-08T15:10:12.878" v="409" actId="14100"/>
          <ac:grpSpMkLst>
            <pc:docMk/>
            <pc:sldMk cId="2127093939" sldId="274"/>
            <ac:grpSpMk id="13" creationId="{354E7D90-DD5E-96FF-2864-D8924078926B}"/>
          </ac:grpSpMkLst>
        </pc:grpChg>
        <pc:grpChg chg="del">
          <ac:chgData name="Conchi Rodriguez" userId="e9686f4c-a4c7-49be-ac25-21f061bfa33b" providerId="ADAL" clId="{ADA05E4F-5877-404A-8562-F88CF53D8803}" dt="2024-10-08T15:09:54.243" v="404" actId="478"/>
          <ac:grpSpMkLst>
            <pc:docMk/>
            <pc:sldMk cId="2127093939" sldId="274"/>
            <ac:grpSpMk id="18" creationId="{A5D0F9BA-9E3A-ECF4-64AC-E7C0C73FDBE6}"/>
          </ac:grpSpMkLst>
        </pc:grpChg>
        <pc:grpChg chg="mod">
          <ac:chgData name="Conchi Rodriguez" userId="e9686f4c-a4c7-49be-ac25-21f061bfa33b" providerId="ADAL" clId="{ADA05E4F-5877-404A-8562-F88CF53D8803}" dt="2024-10-08T15:10:52.595" v="417" actId="14100"/>
          <ac:grpSpMkLst>
            <pc:docMk/>
            <pc:sldMk cId="2127093939" sldId="274"/>
            <ac:grpSpMk id="28" creationId="{AE88D5D0-1B6E-822C-2E92-1A4F94F328BB}"/>
          </ac:grpSpMkLst>
        </pc:grpChg>
        <pc:grpChg chg="del">
          <ac:chgData name="Conchi Rodriguez" userId="e9686f4c-a4c7-49be-ac25-21f061bfa33b" providerId="ADAL" clId="{ADA05E4F-5877-404A-8562-F88CF53D8803}" dt="2024-10-08T15:09:51.422" v="402" actId="478"/>
          <ac:grpSpMkLst>
            <pc:docMk/>
            <pc:sldMk cId="2127093939" sldId="274"/>
            <ac:grpSpMk id="34" creationId="{448574D8-0D4E-EF9E-41ED-4C42EA31A5F9}"/>
          </ac:grpSpMkLst>
        </pc:grpChg>
        <pc:grpChg chg="del">
          <ac:chgData name="Conchi Rodriguez" userId="e9686f4c-a4c7-49be-ac25-21f061bfa33b" providerId="ADAL" clId="{ADA05E4F-5877-404A-8562-F88CF53D8803}" dt="2024-10-08T15:09:53.101" v="403" actId="478"/>
          <ac:grpSpMkLst>
            <pc:docMk/>
            <pc:sldMk cId="2127093939" sldId="274"/>
            <ac:grpSpMk id="43" creationId="{3783B663-40D6-B8F3-98ED-063E3767EB6E}"/>
          </ac:grpSpMkLst>
        </pc:grpChg>
        <pc:grpChg chg="add mod">
          <ac:chgData name="Conchi Rodriguez" userId="e9686f4c-a4c7-49be-ac25-21f061bfa33b" providerId="ADAL" clId="{ADA05E4F-5877-404A-8562-F88CF53D8803}" dt="2024-10-08T15:22:08.342" v="420" actId="1076"/>
          <ac:grpSpMkLst>
            <pc:docMk/>
            <pc:sldMk cId="2127093939" sldId="274"/>
            <ac:grpSpMk id="48" creationId="{1C005C76-4660-590F-BA02-9435BF4FE7AB}"/>
          </ac:grpSpMkLst>
        </pc:grpChg>
        <pc:grpChg chg="mod">
          <ac:chgData name="Conchi Rodriguez" userId="e9686f4c-a4c7-49be-ac25-21f061bfa33b" providerId="ADAL" clId="{ADA05E4F-5877-404A-8562-F88CF53D8803}" dt="2024-10-08T15:22:03.764" v="419"/>
          <ac:grpSpMkLst>
            <pc:docMk/>
            <pc:sldMk cId="2127093939" sldId="274"/>
            <ac:grpSpMk id="49" creationId="{3471B708-74FA-2BF1-E81D-863F953049CB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hyperlink" Target="https://www.onlinedoctranslator.com/en/?utm_source=onlinedoctranslator&amp;utm_medium=pptx&amp;utm_campaign=attribution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9.svg"/><Relationship Id="rId7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4.jpeg"/><Relationship Id="rId5" Type="http://schemas.openxmlformats.org/officeDocument/2006/relationships/image" Target="../media/image31.svg"/><Relationship Id="rId10" Type="http://schemas.openxmlformats.org/officeDocument/2006/relationships/image" Target="../media/image43.jpeg"/><Relationship Id="rId4" Type="http://schemas.openxmlformats.org/officeDocument/2006/relationships/image" Target="../media/image30.pn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3" Type="http://schemas.openxmlformats.org/officeDocument/2006/relationships/image" Target="../media/image26.sv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49.svg"/><Relationship Id="rId5" Type="http://schemas.openxmlformats.org/officeDocument/2006/relationships/image" Target="../media/image6.png"/><Relationship Id="rId10" Type="http://schemas.openxmlformats.org/officeDocument/2006/relationships/image" Target="../media/image48.png"/><Relationship Id="rId4" Type="http://schemas.openxmlformats.org/officeDocument/2006/relationships/image" Target="../media/image15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5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7.sv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5.png"/><Relationship Id="rId10" Type="http://schemas.openxmlformats.org/officeDocument/2006/relationships/image" Target="../media/image62.png"/><Relationship Id="rId4" Type="http://schemas.openxmlformats.org/officeDocument/2006/relationships/image" Target="../media/image7.svg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55.png"/><Relationship Id="rId10" Type="http://schemas.openxmlformats.org/officeDocument/2006/relationships/image" Target="../media/image69.png"/><Relationship Id="rId4" Type="http://schemas.openxmlformats.org/officeDocument/2006/relationships/image" Target="../media/image7.sv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58.png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8.png"/><Relationship Id="rId7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5.png"/><Relationship Id="rId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29.sv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12" Type="http://schemas.openxmlformats.org/officeDocument/2006/relationships/image" Target="../media/image17.svg"/><Relationship Id="rId17" Type="http://schemas.openxmlformats.org/officeDocument/2006/relationships/image" Target="../media/image22.jpe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4.sv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12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7.sv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9.sv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svg"/><Relationship Id="rId7" Type="http://schemas.openxmlformats.org/officeDocument/2006/relationships/image" Target="../media/image33.png"/><Relationship Id="rId12" Type="http://schemas.openxmlformats.org/officeDocument/2006/relationships/image" Target="../media/image1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8.png"/><Relationship Id="rId5" Type="http://schemas.openxmlformats.org/officeDocument/2006/relationships/image" Target="../media/image7.sv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8.png"/><Relationship Id="rId7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15.png"/><Relationship Id="rId5" Type="http://schemas.openxmlformats.org/officeDocument/2006/relationships/image" Target="../media/image30.png"/><Relationship Id="rId10" Type="http://schemas.openxmlformats.org/officeDocument/2006/relationships/image" Target="../media/image39.jpeg"/><Relationship Id="rId4" Type="http://schemas.openxmlformats.org/officeDocument/2006/relationships/image" Target="../media/image29.sv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10171" y="7765509"/>
            <a:ext cx="12422933" cy="9396255"/>
          </a:xfrm>
          <a:custGeom>
            <a:avLst/>
            <a:gdLst/>
            <a:ahLst/>
            <a:cxnLst/>
            <a:rect l="l" t="t" r="r" b="b"/>
            <a:pathLst>
              <a:path w="12422933" h="9396255">
                <a:moveTo>
                  <a:pt x="0" y="0"/>
                </a:moveTo>
                <a:lnTo>
                  <a:pt x="12422933" y="0"/>
                </a:lnTo>
                <a:lnTo>
                  <a:pt x="12422933" y="9396255"/>
                </a:lnTo>
                <a:lnTo>
                  <a:pt x="0" y="93962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flipH="1" flipV="1">
            <a:off x="-2641587" y="-6772207"/>
            <a:ext cx="12422933" cy="9396255"/>
          </a:xfrm>
          <a:custGeom>
            <a:avLst/>
            <a:gdLst/>
            <a:ahLst/>
            <a:cxnLst/>
            <a:rect l="l" t="t" r="r" b="b"/>
            <a:pathLst>
              <a:path w="12422933" h="9396255">
                <a:moveTo>
                  <a:pt x="12422934" y="9396255"/>
                </a:moveTo>
                <a:lnTo>
                  <a:pt x="0" y="9396255"/>
                </a:lnTo>
                <a:lnTo>
                  <a:pt x="0" y="0"/>
                </a:lnTo>
                <a:lnTo>
                  <a:pt x="12422934" y="0"/>
                </a:lnTo>
                <a:lnTo>
                  <a:pt x="12422934" y="9396255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2524547" y="-30861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2890892" y="3399353"/>
            <a:ext cx="12506216" cy="2441057"/>
          </a:xfrm>
          <a:custGeom>
            <a:avLst/>
            <a:gdLst/>
            <a:ahLst/>
            <a:cxnLst/>
            <a:rect l="l" t="t" r="r" b="b"/>
            <a:pathLst>
              <a:path w="12506216" h="2441057">
                <a:moveTo>
                  <a:pt x="0" y="0"/>
                </a:moveTo>
                <a:lnTo>
                  <a:pt x="12506216" y="0"/>
                </a:lnTo>
                <a:lnTo>
                  <a:pt x="12506216" y="2441057"/>
                </a:lnTo>
                <a:lnTo>
                  <a:pt x="0" y="24410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6639347" y="-635224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5"/>
                </a:lnTo>
                <a:lnTo>
                  <a:pt x="0" y="23547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8487518" y="-385233"/>
            <a:ext cx="1843180" cy="1854773"/>
          </a:xfrm>
          <a:custGeom>
            <a:avLst/>
            <a:gdLst/>
            <a:ahLst/>
            <a:cxnLst/>
            <a:rect l="l" t="t" r="r" b="b"/>
            <a:pathLst>
              <a:path w="1843180" h="1854773">
                <a:moveTo>
                  <a:pt x="0" y="0"/>
                </a:moveTo>
                <a:lnTo>
                  <a:pt x="1843180" y="0"/>
                </a:lnTo>
                <a:lnTo>
                  <a:pt x="1843180" y="1854773"/>
                </a:lnTo>
                <a:lnTo>
                  <a:pt x="0" y="18547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8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8" name="Group 8"/>
          <p:cNvGrpSpPr/>
          <p:nvPr/>
        </p:nvGrpSpPr>
        <p:grpSpPr>
          <a:xfrm>
            <a:off x="6359724" y="8010989"/>
            <a:ext cx="6098768" cy="1525403"/>
            <a:chOff x="0" y="0"/>
            <a:chExt cx="8131690" cy="20338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00628" cy="2033871"/>
            </a:xfrm>
            <a:custGeom>
              <a:avLst/>
              <a:gdLst/>
              <a:ahLst/>
              <a:cxnLst/>
              <a:rect l="l" t="t" r="r" b="b"/>
              <a:pathLst>
                <a:path w="4000628" h="2033871">
                  <a:moveTo>
                    <a:pt x="0" y="0"/>
                  </a:moveTo>
                  <a:lnTo>
                    <a:pt x="4000628" y="0"/>
                  </a:lnTo>
                  <a:lnTo>
                    <a:pt x="4000628" y="2033871"/>
                  </a:lnTo>
                  <a:lnTo>
                    <a:pt x="0" y="2033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596561" y="460431"/>
              <a:ext cx="3535129" cy="1056894"/>
            </a:xfrm>
            <a:custGeom>
              <a:avLst/>
              <a:gdLst/>
              <a:ahLst/>
              <a:cxnLst/>
              <a:rect l="l" t="t" r="r" b="b"/>
              <a:pathLst>
                <a:path w="3535129" h="1056894">
                  <a:moveTo>
                    <a:pt x="0" y="0"/>
                  </a:moveTo>
                  <a:lnTo>
                    <a:pt x="3535129" y="0"/>
                  </a:lnTo>
                  <a:lnTo>
                    <a:pt x="3535129" y="1056894"/>
                  </a:lnTo>
                  <a:lnTo>
                    <a:pt x="0" y="1056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AutoShape 11"/>
            <p:cNvSpPr/>
            <p:nvPr/>
          </p:nvSpPr>
          <p:spPr>
            <a:xfrm flipH="1" flipV="1">
              <a:off x="4154641" y="396831"/>
              <a:ext cx="0" cy="1184094"/>
            </a:xfrm>
            <a:prstGeom prst="line">
              <a:avLst/>
            </a:prstGeom>
            <a:ln w="35988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630024" y="2567764"/>
            <a:ext cx="9847669" cy="292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2287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www.diaconia.es/proyecto-contigo-diaconia-acnur/</a:t>
            </a:r>
          </a:p>
        </p:txBody>
      </p:sp>
      <p:sp>
        <p:nvSpPr>
          <p:cNvPr id="100010001" name="ODT_ATTR_LBL_SHAPE">
            <a:extLst>
              <a:ext uri="{FF2B5EF4-FFF2-40B4-BE49-F238E27FC236}">
                <a16:creationId xmlns:a16="http://schemas.microsoft.com/office/drawing/2014/main" id="{ADCB8724-23CD-4EE8-B5B5-3CB2DDF8932E}"/>
              </a:ext>
            </a:extLst>
          </p:cNvPr>
          <p:cNvSpPr txBox="1"/>
          <p:nvPr/>
        </p:nvSpPr>
        <p:spPr>
          <a:xfrm>
            <a:off x="0" y="0"/>
            <a:ext cx="5000000" cy="276999"/>
          </a:xfrm>
          <a:prstGeom prst="rect">
            <a:avLst/>
          </a:prstGeom>
          <a:solidFill>
            <a:srgbClr val="FAFAFA"/>
          </a:solidFill>
        </p:spPr>
        <p:txBody>
          <a:bodyPr wrap="none" lIns="288000">
            <a:spAutoFit/>
          </a:bodyPr>
          <a:lstStyle/>
          <a:p>
            <a:pPr rtl="0"/>
            <a:r>
              <a:rPr lang="en-US" sz="1000" dirty="0">
                <a:solidFill>
                  <a:srgbClr val="0F2B46"/>
                </a:solidFill>
                <a:effectLst/>
                <a:latin typeface="Roboto" panose="02000000000000000000" pitchFamily="2" charset="0"/>
              </a:rPr>
              <a:t>Translated from Spanish to English - </a:t>
            </a:r>
            <a:r>
              <a:rPr lang="en-US" sz="1000" u="sng" dirty="0">
                <a:solidFill>
                  <a:srgbClr val="0F2B46"/>
                </a:solidFill>
                <a:effectLst/>
                <a:latin typeface="Roboto" panose="02000000000000000000" pitchFamily="2" charset="0"/>
                <a:hlinkClick r:id="rId13" tooltip="Doc Translator - www.onlinedoctranslator.com"/>
              </a:rPr>
              <a:t>www.onlinedoctranslator.com</a:t>
            </a:r>
            <a:endParaRPr lang="en-US" sz="1000" dirty="0"/>
          </a:p>
        </p:txBody>
      </p:sp>
      <p:pic>
        <p:nvPicPr>
          <p:cNvPr id="1000100002" name="ODT_ATTR_LBL_LOGO">
            <a:extLst>
              <a:ext uri="{FF2B5EF4-FFF2-40B4-BE49-F238E27FC236}">
                <a16:creationId xmlns:a16="http://schemas.microsoft.com/office/drawing/2014/main" id="{B066AC4A-9A1C-4C10-800A-DAF9F2764385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"/>
            <a:ext cx="316230" cy="179705"/>
          </a:xfrm>
          <a:prstGeom prst="rect">
            <a:avLst/>
          </a:prstGeom>
        </p:spPr>
      </p:pic>
      <p:grpSp>
        <p:nvGrpSpPr>
          <p:cNvPr id="13" name="Group 8">
            <a:extLst>
              <a:ext uri="{FF2B5EF4-FFF2-40B4-BE49-F238E27FC236}">
                <a16:creationId xmlns:a16="http://schemas.microsoft.com/office/drawing/2014/main" id="{55AB6125-844C-40EB-1D8D-3249AB09F639}"/>
              </a:ext>
            </a:extLst>
          </p:cNvPr>
          <p:cNvGrpSpPr/>
          <p:nvPr/>
        </p:nvGrpSpPr>
        <p:grpSpPr>
          <a:xfrm>
            <a:off x="2725123" y="6103636"/>
            <a:ext cx="12837753" cy="1708335"/>
            <a:chOff x="0" y="0"/>
            <a:chExt cx="5356854" cy="2277780"/>
          </a:xfrm>
        </p:grpSpPr>
        <p:grpSp>
          <p:nvGrpSpPr>
            <p:cNvPr id="14" name="Group 9">
              <a:extLst>
                <a:ext uri="{FF2B5EF4-FFF2-40B4-BE49-F238E27FC236}">
                  <a16:creationId xmlns:a16="http://schemas.microsoft.com/office/drawing/2014/main" id="{BE987845-BAD1-B749-99F9-25EB739BBD54}"/>
                </a:ext>
              </a:extLst>
            </p:cNvPr>
            <p:cNvGrpSpPr/>
            <p:nvPr/>
          </p:nvGrpSpPr>
          <p:grpSpPr>
            <a:xfrm>
              <a:off x="0" y="0"/>
              <a:ext cx="5356854" cy="2277780"/>
              <a:chOff x="0" y="0"/>
              <a:chExt cx="2545695" cy="1082451"/>
            </a:xfrm>
          </p:grpSpPr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D8D9426B-19F4-AF73-0289-73AFA45F5FAA}"/>
                  </a:ext>
                </a:extLst>
              </p:cNvPr>
              <p:cNvSpPr/>
              <p:nvPr/>
            </p:nvSpPr>
            <p:spPr>
              <a:xfrm>
                <a:off x="0" y="0"/>
                <a:ext cx="2545695" cy="1082451"/>
              </a:xfrm>
              <a:custGeom>
                <a:avLst/>
                <a:gdLst/>
                <a:ahLst/>
                <a:cxnLst/>
                <a:rect l="l" t="t" r="r" b="b"/>
                <a:pathLst>
                  <a:path w="2545695" h="1082451">
                    <a:moveTo>
                      <a:pt x="57809" y="0"/>
                    </a:moveTo>
                    <a:lnTo>
                      <a:pt x="2487885" y="0"/>
                    </a:lnTo>
                    <a:cubicBezTo>
                      <a:pt x="2519813" y="0"/>
                      <a:pt x="2545695" y="25882"/>
                      <a:pt x="2545695" y="57809"/>
                    </a:cubicBezTo>
                    <a:lnTo>
                      <a:pt x="2545695" y="1024642"/>
                    </a:lnTo>
                    <a:cubicBezTo>
                      <a:pt x="2545695" y="1056569"/>
                      <a:pt x="2519813" y="1082451"/>
                      <a:pt x="2487885" y="1082451"/>
                    </a:cubicBezTo>
                    <a:lnTo>
                      <a:pt x="57809" y="1082451"/>
                    </a:lnTo>
                    <a:cubicBezTo>
                      <a:pt x="25882" y="1082451"/>
                      <a:pt x="0" y="1056569"/>
                      <a:pt x="0" y="1024642"/>
                    </a:cubicBezTo>
                    <a:lnTo>
                      <a:pt x="0" y="57809"/>
                    </a:lnTo>
                    <a:cubicBezTo>
                      <a:pt x="0" y="25882"/>
                      <a:pt x="25882" y="0"/>
                      <a:pt x="578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" name="TextBox 11">
                <a:extLst>
                  <a:ext uri="{FF2B5EF4-FFF2-40B4-BE49-F238E27FC236}">
                    <a16:creationId xmlns:a16="http://schemas.microsoft.com/office/drawing/2014/main" id="{09067DEC-E117-478E-1A83-FAF0B08EF4E5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545695" cy="10919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DD4D5C04-F375-EDA6-ED37-D43604D28B74}"/>
                </a:ext>
              </a:extLst>
            </p:cNvPr>
            <p:cNvSpPr txBox="1"/>
            <p:nvPr/>
          </p:nvSpPr>
          <p:spPr>
            <a:xfrm>
              <a:off x="452212" y="734903"/>
              <a:ext cx="4452429" cy="1310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496"/>
                </a:lnSpc>
                <a:spcBef>
                  <a:spcPct val="0"/>
                </a:spcBef>
              </a:pPr>
              <a:r>
                <a:rPr lang="en-US" sz="3200" b="1" u="none" strike="noStrike" dirty="0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Project with you</a:t>
              </a:r>
            </a:p>
            <a:p>
              <a:pPr marL="0" lvl="0" indent="0" algn="ctr" rtl="0">
                <a:lnSpc>
                  <a:spcPts val="2496"/>
                </a:lnSpc>
                <a:spcBef>
                  <a:spcPct val="0"/>
                </a:spcBef>
              </a:pPr>
              <a:endParaRPr lang="en-US" sz="3200" b="1" u="none" strike="noStrike" dirty="0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0" lvl="0" indent="0" algn="ctr" rtl="0">
                <a:lnSpc>
                  <a:spcPts val="2496"/>
                </a:lnSpc>
                <a:spcBef>
                  <a:spcPct val="0"/>
                </a:spcBef>
              </a:pPr>
              <a:r>
                <a:rPr lang="en-US" sz="3200" b="1" dirty="0" err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Voluntunteering</a:t>
              </a:r>
              <a:r>
                <a:rPr lang="en-US" sz="3200" b="1" dirty="0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with young refugees</a:t>
              </a:r>
              <a:endParaRPr lang="en-US" sz="3200" b="1" u="none" strike="noStrike" dirty="0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289748" y="-6891285"/>
            <a:ext cx="12422933" cy="9396255"/>
          </a:xfrm>
          <a:custGeom>
            <a:avLst/>
            <a:gdLst/>
            <a:ahLst/>
            <a:cxnLst/>
            <a:rect l="l" t="t" r="r" b="b"/>
            <a:pathLst>
              <a:path w="12422933" h="9396255">
                <a:moveTo>
                  <a:pt x="12422934" y="9396255"/>
                </a:moveTo>
                <a:lnTo>
                  <a:pt x="0" y="9396255"/>
                </a:lnTo>
                <a:lnTo>
                  <a:pt x="0" y="0"/>
                </a:lnTo>
                <a:lnTo>
                  <a:pt x="12422934" y="0"/>
                </a:lnTo>
                <a:lnTo>
                  <a:pt x="12422934" y="9396255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7341213" flipH="1">
            <a:off x="16859076" y="7889461"/>
            <a:ext cx="6869726" cy="6869726"/>
          </a:xfrm>
          <a:custGeom>
            <a:avLst/>
            <a:gdLst/>
            <a:ahLst/>
            <a:cxnLst/>
            <a:rect l="l" t="t" r="r" b="b"/>
            <a:pathLst>
              <a:path w="6869726" h="6869726">
                <a:moveTo>
                  <a:pt x="6869727" y="0"/>
                </a:moveTo>
                <a:lnTo>
                  <a:pt x="0" y="0"/>
                </a:lnTo>
                <a:lnTo>
                  <a:pt x="0" y="6869726"/>
                </a:lnTo>
                <a:lnTo>
                  <a:pt x="6869727" y="6869726"/>
                </a:lnTo>
                <a:lnTo>
                  <a:pt x="6869727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4" name="Group 4"/>
          <p:cNvGrpSpPr/>
          <p:nvPr/>
        </p:nvGrpSpPr>
        <p:grpSpPr>
          <a:xfrm>
            <a:off x="6246923" y="2246423"/>
            <a:ext cx="5794154" cy="579415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323" b="-32567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829949" y="2068471"/>
            <a:ext cx="8628102" cy="436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328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March 8</a:t>
            </a:r>
          </a:p>
        </p:txBody>
      </p:sp>
      <p:sp>
        <p:nvSpPr>
          <p:cNvPr id="7" name="Freeform 7"/>
          <p:cNvSpPr/>
          <p:nvPr/>
        </p:nvSpPr>
        <p:spPr>
          <a:xfrm>
            <a:off x="17259300" y="375632"/>
            <a:ext cx="605980" cy="913515"/>
          </a:xfrm>
          <a:custGeom>
            <a:avLst/>
            <a:gdLst/>
            <a:ahLst/>
            <a:cxnLst/>
            <a:rect l="l" t="t" r="r" b="b"/>
            <a:pathLst>
              <a:path w="605980" h="913515">
                <a:moveTo>
                  <a:pt x="0" y="0"/>
                </a:moveTo>
                <a:lnTo>
                  <a:pt x="605980" y="0"/>
                </a:lnTo>
                <a:lnTo>
                  <a:pt x="605980" y="913515"/>
                </a:lnTo>
                <a:lnTo>
                  <a:pt x="0" y="9135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4" b="-64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8" name="Group 8"/>
          <p:cNvGrpSpPr/>
          <p:nvPr/>
        </p:nvGrpSpPr>
        <p:grpSpPr>
          <a:xfrm>
            <a:off x="-1710798" y="146304"/>
            <a:ext cx="10450344" cy="9994394"/>
            <a:chOff x="0" y="0"/>
            <a:chExt cx="13933792" cy="13325858"/>
          </a:xfrm>
        </p:grpSpPr>
        <p:grpSp>
          <p:nvGrpSpPr>
            <p:cNvPr id="9" name="Group 9"/>
            <p:cNvGrpSpPr/>
            <p:nvPr/>
          </p:nvGrpSpPr>
          <p:grpSpPr>
            <a:xfrm>
              <a:off x="3635432" y="6662929"/>
              <a:ext cx="6662929" cy="6662929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34792" t="-12776" r="-34372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3635432" y="0"/>
              <a:ext cx="6662929" cy="6662929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36990" t="-11877" r="-40742" b="-6610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6372788"/>
              <a:ext cx="13933792" cy="53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3120"/>
                </a:lnSpc>
                <a:spcBef>
                  <a:spcPct val="0"/>
                </a:spcBef>
              </a:pPr>
              <a:r>
                <a:rPr lang="en-US" sz="30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Climbing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12408" y="5161348"/>
            <a:ext cx="4997196" cy="499719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16406" r="-1640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76711" y="128455"/>
            <a:ext cx="5032893" cy="503289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16406" r="-1640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018676" y="4983231"/>
            <a:ext cx="9584659" cy="40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120"/>
              </a:lnSpc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Excursions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44201" flipH="1">
            <a:off x="-7449850" y="-2375023"/>
            <a:ext cx="23196686" cy="14884584"/>
          </a:xfrm>
          <a:custGeom>
            <a:avLst/>
            <a:gdLst/>
            <a:ahLst/>
            <a:cxnLst/>
            <a:rect l="l" t="t" r="r" b="b"/>
            <a:pathLst>
              <a:path w="23196686" h="14884584">
                <a:moveTo>
                  <a:pt x="23196686" y="0"/>
                </a:moveTo>
                <a:lnTo>
                  <a:pt x="0" y="0"/>
                </a:lnTo>
                <a:lnTo>
                  <a:pt x="0" y="14884584"/>
                </a:lnTo>
                <a:lnTo>
                  <a:pt x="23196686" y="14884584"/>
                </a:lnTo>
                <a:lnTo>
                  <a:pt x="231966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6634629" y="1239993"/>
            <a:ext cx="5018743" cy="51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952"/>
              </a:lnSpc>
              <a:spcBef>
                <a:spcPct val="0"/>
              </a:spcBef>
            </a:pPr>
            <a:r>
              <a:rPr lang="en-US" sz="3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Where are we?</a:t>
            </a:r>
          </a:p>
        </p:txBody>
      </p:sp>
      <p:sp>
        <p:nvSpPr>
          <p:cNvPr id="4" name="Freeform 4"/>
          <p:cNvSpPr/>
          <p:nvPr/>
        </p:nvSpPr>
        <p:spPr>
          <a:xfrm>
            <a:off x="16686110" y="8653918"/>
            <a:ext cx="801834" cy="1208764"/>
          </a:xfrm>
          <a:custGeom>
            <a:avLst/>
            <a:gdLst/>
            <a:ahLst/>
            <a:cxnLst/>
            <a:rect l="l" t="t" r="r" b="b"/>
            <a:pathLst>
              <a:path w="801834" h="1208764">
                <a:moveTo>
                  <a:pt x="0" y="0"/>
                </a:moveTo>
                <a:lnTo>
                  <a:pt x="801834" y="0"/>
                </a:lnTo>
                <a:lnTo>
                  <a:pt x="801834" y="1208764"/>
                </a:lnTo>
                <a:lnTo>
                  <a:pt x="0" y="1208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" b="-6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204677" y="9258300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5"/>
                </a:lnTo>
                <a:lnTo>
                  <a:pt x="0" y="2354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804314" y="818145"/>
            <a:ext cx="2967101" cy="1301912"/>
          </a:xfrm>
          <a:custGeom>
            <a:avLst/>
            <a:gdLst/>
            <a:ahLst/>
            <a:cxnLst/>
            <a:rect l="l" t="t" r="r" b="b"/>
            <a:pathLst>
              <a:path w="2967101" h="1301912">
                <a:moveTo>
                  <a:pt x="0" y="0"/>
                </a:moveTo>
                <a:lnTo>
                  <a:pt x="2967101" y="0"/>
                </a:lnTo>
                <a:lnTo>
                  <a:pt x="2967101" y="1301912"/>
                </a:lnTo>
                <a:lnTo>
                  <a:pt x="0" y="13019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6" r="-146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6980425" y="2708216"/>
            <a:ext cx="4327149" cy="374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2840"/>
              </a:lnSpc>
              <a:spcBef>
                <a:spcPct val="0"/>
              </a:spcBef>
            </a:pPr>
            <a:r>
              <a:rPr lang="en-US" sz="2730" b="1" u="none" strike="noStrik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LOCATIONS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3651231" y="818145"/>
            <a:ext cx="4008986" cy="1002714"/>
            <a:chOff x="0" y="0"/>
            <a:chExt cx="5345315" cy="13369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29787" cy="1336952"/>
            </a:xfrm>
            <a:custGeom>
              <a:avLst/>
              <a:gdLst/>
              <a:ahLst/>
              <a:cxnLst/>
              <a:rect l="l" t="t" r="r" b="b"/>
              <a:pathLst>
                <a:path w="2629787" h="1336952">
                  <a:moveTo>
                    <a:pt x="0" y="0"/>
                  </a:moveTo>
                  <a:lnTo>
                    <a:pt x="2629787" y="0"/>
                  </a:lnTo>
                  <a:lnTo>
                    <a:pt x="2629787" y="1336952"/>
                  </a:lnTo>
                  <a:lnTo>
                    <a:pt x="0" y="1336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021520" y="302661"/>
              <a:ext cx="2323795" cy="694743"/>
            </a:xfrm>
            <a:custGeom>
              <a:avLst/>
              <a:gdLst/>
              <a:ahLst/>
              <a:cxnLst/>
              <a:rect l="l" t="t" r="r" b="b"/>
              <a:pathLst>
                <a:path w="2323795" h="694743">
                  <a:moveTo>
                    <a:pt x="0" y="0"/>
                  </a:moveTo>
                  <a:lnTo>
                    <a:pt x="2323795" y="0"/>
                  </a:lnTo>
                  <a:lnTo>
                    <a:pt x="2323795" y="694743"/>
                  </a:lnTo>
                  <a:lnTo>
                    <a:pt x="0" y="694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AutoShape 11"/>
            <p:cNvSpPr/>
            <p:nvPr/>
          </p:nvSpPr>
          <p:spPr>
            <a:xfrm flipH="1" flipV="1">
              <a:off x="2731027" y="260855"/>
              <a:ext cx="0" cy="778356"/>
            </a:xfrm>
            <a:prstGeom prst="line">
              <a:avLst/>
            </a:prstGeom>
            <a:ln w="23657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734006" y="3486884"/>
            <a:ext cx="6819989" cy="5771416"/>
            <a:chOff x="0" y="0"/>
            <a:chExt cx="9093318" cy="76952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093318" cy="7695221"/>
            </a:xfrm>
            <a:custGeom>
              <a:avLst/>
              <a:gdLst/>
              <a:ahLst/>
              <a:cxnLst/>
              <a:rect l="l" t="t" r="r" b="b"/>
              <a:pathLst>
                <a:path w="9093318" h="7695221">
                  <a:moveTo>
                    <a:pt x="0" y="0"/>
                  </a:moveTo>
                  <a:lnTo>
                    <a:pt x="9093318" y="0"/>
                  </a:lnTo>
                  <a:lnTo>
                    <a:pt x="9093318" y="7695221"/>
                  </a:lnTo>
                  <a:lnTo>
                    <a:pt x="0" y="7695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b="-3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609746" y="5683579"/>
              <a:ext cx="845066" cy="1263650"/>
            </a:xfrm>
            <a:custGeom>
              <a:avLst/>
              <a:gdLst/>
              <a:ahLst/>
              <a:cxnLst/>
              <a:rect l="l" t="t" r="r" b="b"/>
              <a:pathLst>
                <a:path w="845066" h="1263650">
                  <a:moveTo>
                    <a:pt x="0" y="0"/>
                  </a:moveTo>
                  <a:lnTo>
                    <a:pt x="845066" y="0"/>
                  </a:lnTo>
                  <a:lnTo>
                    <a:pt x="845066" y="1263651"/>
                  </a:lnTo>
                  <a:lnTo>
                    <a:pt x="0" y="1263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r="-400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3138" y="5784327"/>
              <a:ext cx="871853" cy="1303707"/>
            </a:xfrm>
            <a:custGeom>
              <a:avLst/>
              <a:gdLst/>
              <a:ahLst/>
              <a:cxnLst/>
              <a:rect l="l" t="t" r="r" b="b"/>
              <a:pathLst>
                <a:path w="871853" h="1303707">
                  <a:moveTo>
                    <a:pt x="0" y="0"/>
                  </a:moveTo>
                  <a:lnTo>
                    <a:pt x="871852" y="0"/>
                  </a:lnTo>
                  <a:lnTo>
                    <a:pt x="871852" y="1303707"/>
                  </a:lnTo>
                  <a:lnTo>
                    <a:pt x="0" y="1303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r="-344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382238" y="3484655"/>
              <a:ext cx="1790223" cy="362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0">
                <a:lnSpc>
                  <a:spcPts val="2040"/>
                </a:lnSpc>
              </a:pPr>
              <a:r>
                <a:rPr lang="en-US" sz="202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MADRID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410827" y="7216948"/>
              <a:ext cx="1396473" cy="358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0">
                <a:lnSpc>
                  <a:spcPts val="2040"/>
                </a:lnSpc>
              </a:pPr>
              <a:r>
                <a:rPr lang="en-US" sz="202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CADIZ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108262" y="7126134"/>
              <a:ext cx="1848034" cy="358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0">
                <a:lnSpc>
                  <a:spcPts val="2040"/>
                </a:lnSpc>
              </a:pPr>
              <a:r>
                <a:rPr lang="en-US" sz="202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MALAGA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3609746" y="2229268"/>
              <a:ext cx="845066" cy="1263650"/>
            </a:xfrm>
            <a:custGeom>
              <a:avLst/>
              <a:gdLst/>
              <a:ahLst/>
              <a:cxnLst/>
              <a:rect l="l" t="t" r="r" b="b"/>
              <a:pathLst>
                <a:path w="845066" h="1263650">
                  <a:moveTo>
                    <a:pt x="0" y="0"/>
                  </a:moveTo>
                  <a:lnTo>
                    <a:pt x="845066" y="0"/>
                  </a:lnTo>
                  <a:lnTo>
                    <a:pt x="845066" y="1263651"/>
                  </a:lnTo>
                  <a:lnTo>
                    <a:pt x="0" y="1263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r="-400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94758" y="323623"/>
            <a:ext cx="714453" cy="1077038"/>
          </a:xfrm>
          <a:custGeom>
            <a:avLst/>
            <a:gdLst/>
            <a:ahLst/>
            <a:cxnLst/>
            <a:rect l="l" t="t" r="r" b="b"/>
            <a:pathLst>
              <a:path w="714453" h="1077038">
                <a:moveTo>
                  <a:pt x="0" y="0"/>
                </a:moveTo>
                <a:lnTo>
                  <a:pt x="714453" y="0"/>
                </a:lnTo>
                <a:lnTo>
                  <a:pt x="714453" y="1077038"/>
                </a:lnTo>
                <a:lnTo>
                  <a:pt x="0" y="10770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" b="-6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-862598" y="9258300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5"/>
                </a:lnTo>
                <a:lnTo>
                  <a:pt x="0" y="23547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-521107" y="-954095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6"/>
                </a:lnTo>
                <a:lnTo>
                  <a:pt x="0" y="23547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6634629" y="776478"/>
            <a:ext cx="5018743" cy="57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4368"/>
              </a:lnSpc>
              <a:spcBef>
                <a:spcPct val="0"/>
              </a:spcBef>
            </a:pPr>
            <a:r>
              <a:rPr lang="en-US" sz="4200" b="1">
                <a:solidFill>
                  <a:srgbClr val="FBEA0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CADIZ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985657" y="2720083"/>
            <a:ext cx="4320169" cy="6167396"/>
            <a:chOff x="0" y="0"/>
            <a:chExt cx="1137822" cy="16243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37822" cy="1624335"/>
            </a:xfrm>
            <a:custGeom>
              <a:avLst/>
              <a:gdLst/>
              <a:ahLst/>
              <a:cxnLst/>
              <a:rect l="l" t="t" r="r" b="b"/>
              <a:pathLst>
                <a:path w="1137822" h="1624335">
                  <a:moveTo>
                    <a:pt x="91394" y="0"/>
                  </a:moveTo>
                  <a:lnTo>
                    <a:pt x="1046428" y="0"/>
                  </a:lnTo>
                  <a:cubicBezTo>
                    <a:pt x="1070667" y="0"/>
                    <a:pt x="1093914" y="9629"/>
                    <a:pt x="1111054" y="26769"/>
                  </a:cubicBezTo>
                  <a:cubicBezTo>
                    <a:pt x="1128193" y="43908"/>
                    <a:pt x="1137822" y="67155"/>
                    <a:pt x="1137822" y="91394"/>
                  </a:cubicBezTo>
                  <a:lnTo>
                    <a:pt x="1137822" y="1532941"/>
                  </a:lnTo>
                  <a:cubicBezTo>
                    <a:pt x="1137822" y="1583416"/>
                    <a:pt x="1096904" y="1624335"/>
                    <a:pt x="1046428" y="1624335"/>
                  </a:cubicBezTo>
                  <a:lnTo>
                    <a:pt x="91394" y="1624335"/>
                  </a:lnTo>
                  <a:cubicBezTo>
                    <a:pt x="40919" y="1624335"/>
                    <a:pt x="0" y="1583416"/>
                    <a:pt x="0" y="1532941"/>
                  </a:cubicBezTo>
                  <a:lnTo>
                    <a:pt x="0" y="91394"/>
                  </a:lnTo>
                  <a:cubicBezTo>
                    <a:pt x="0" y="40919"/>
                    <a:pt x="40919" y="0"/>
                    <a:pt x="91394" y="0"/>
                  </a:cubicBezTo>
                  <a:close/>
                </a:path>
              </a:pathLst>
            </a:custGeom>
            <a:solidFill>
              <a:srgbClr val="00525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1137822" cy="1586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94290" y="3820171"/>
            <a:ext cx="3772137" cy="4786337"/>
            <a:chOff x="0" y="0"/>
            <a:chExt cx="993485" cy="12605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93485" cy="1260599"/>
            </a:xfrm>
            <a:custGeom>
              <a:avLst/>
              <a:gdLst/>
              <a:ahLst/>
              <a:cxnLst/>
              <a:rect l="l" t="t" r="r" b="b"/>
              <a:pathLst>
                <a:path w="993485" h="1260599">
                  <a:moveTo>
                    <a:pt x="104672" y="0"/>
                  </a:moveTo>
                  <a:lnTo>
                    <a:pt x="888812" y="0"/>
                  </a:lnTo>
                  <a:cubicBezTo>
                    <a:pt x="946621" y="0"/>
                    <a:pt x="993485" y="46863"/>
                    <a:pt x="993485" y="104672"/>
                  </a:cubicBezTo>
                  <a:lnTo>
                    <a:pt x="993485" y="1155927"/>
                  </a:lnTo>
                  <a:cubicBezTo>
                    <a:pt x="993485" y="1213736"/>
                    <a:pt x="946621" y="1260599"/>
                    <a:pt x="888812" y="1260599"/>
                  </a:cubicBezTo>
                  <a:lnTo>
                    <a:pt x="104672" y="1260599"/>
                  </a:lnTo>
                  <a:cubicBezTo>
                    <a:pt x="46863" y="1260599"/>
                    <a:pt x="0" y="1213736"/>
                    <a:pt x="0" y="1155927"/>
                  </a:cubicBezTo>
                  <a:lnTo>
                    <a:pt x="0" y="104672"/>
                  </a:lnTo>
                  <a:cubicBezTo>
                    <a:pt x="0" y="46863"/>
                    <a:pt x="46863" y="0"/>
                    <a:pt x="104672" y="0"/>
                  </a:cubicBezTo>
                  <a:close/>
                </a:path>
              </a:pathLst>
            </a:custGeom>
            <a:solidFill>
              <a:srgbClr val="C2EFE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993485" cy="1222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6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447360" y="6717690"/>
            <a:ext cx="1525846" cy="1716576"/>
          </a:xfrm>
          <a:custGeom>
            <a:avLst/>
            <a:gdLst/>
            <a:ahLst/>
            <a:cxnLst/>
            <a:rect l="l" t="t" r="r" b="b"/>
            <a:pathLst>
              <a:path w="1525846" h="1716576">
                <a:moveTo>
                  <a:pt x="0" y="0"/>
                </a:moveTo>
                <a:lnTo>
                  <a:pt x="1525846" y="0"/>
                </a:lnTo>
                <a:lnTo>
                  <a:pt x="1525846" y="1716576"/>
                </a:lnTo>
                <a:lnTo>
                  <a:pt x="0" y="1716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7391569" y="5683143"/>
            <a:ext cx="3577579" cy="639445"/>
          </a:xfrm>
          <a:custGeom>
            <a:avLst/>
            <a:gdLst/>
            <a:ahLst/>
            <a:cxnLst/>
            <a:rect l="l" t="t" r="r" b="b"/>
            <a:pathLst>
              <a:path w="3577579" h="639445">
                <a:moveTo>
                  <a:pt x="0" y="0"/>
                </a:moveTo>
                <a:lnTo>
                  <a:pt x="3577579" y="0"/>
                </a:lnTo>
                <a:lnTo>
                  <a:pt x="3577579" y="639445"/>
                </a:lnTo>
                <a:lnTo>
                  <a:pt x="0" y="6394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30822" b="-120046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7864573" y="4109387"/>
            <a:ext cx="2631572" cy="973682"/>
          </a:xfrm>
          <a:custGeom>
            <a:avLst/>
            <a:gdLst/>
            <a:ahLst/>
            <a:cxnLst/>
            <a:rect l="l" t="t" r="r" b="b"/>
            <a:pathLst>
              <a:path w="2631572" h="973682">
                <a:moveTo>
                  <a:pt x="0" y="0"/>
                </a:moveTo>
                <a:lnTo>
                  <a:pt x="2631572" y="0"/>
                </a:lnTo>
                <a:lnTo>
                  <a:pt x="2631572" y="973681"/>
                </a:lnTo>
                <a:lnTo>
                  <a:pt x="0" y="9736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TextBox 15"/>
          <p:cNvSpPr txBox="1"/>
          <p:nvPr/>
        </p:nvSpPr>
        <p:spPr>
          <a:xfrm>
            <a:off x="7114741" y="3107802"/>
            <a:ext cx="4191084" cy="40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120"/>
              </a:lnSpc>
              <a:spcBef>
                <a:spcPct val="0"/>
              </a:spcBef>
            </a:pPr>
            <a:r>
              <a:rPr lang="en-US" sz="3000" b="1">
                <a:solidFill>
                  <a:srgbClr val="FBEA0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Collaborations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54047" y="1771481"/>
            <a:ext cx="4320169" cy="7115998"/>
            <a:chOff x="0" y="0"/>
            <a:chExt cx="5760225" cy="948799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5760225" cy="9487997"/>
              <a:chOff x="0" y="0"/>
              <a:chExt cx="1137822" cy="187417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137822" cy="1874172"/>
              </a:xfrm>
              <a:custGeom>
                <a:avLst/>
                <a:gdLst/>
                <a:ahLst/>
                <a:cxnLst/>
                <a:rect l="l" t="t" r="r" b="b"/>
                <a:pathLst>
                  <a:path w="1137822" h="1874172">
                    <a:moveTo>
                      <a:pt x="91394" y="0"/>
                    </a:moveTo>
                    <a:lnTo>
                      <a:pt x="1046428" y="0"/>
                    </a:lnTo>
                    <a:cubicBezTo>
                      <a:pt x="1070667" y="0"/>
                      <a:pt x="1093914" y="9629"/>
                      <a:pt x="1111054" y="26769"/>
                    </a:cubicBezTo>
                    <a:cubicBezTo>
                      <a:pt x="1128193" y="43908"/>
                      <a:pt x="1137822" y="67155"/>
                      <a:pt x="1137822" y="91394"/>
                    </a:cubicBezTo>
                    <a:lnTo>
                      <a:pt x="1137822" y="1782778"/>
                    </a:lnTo>
                    <a:cubicBezTo>
                      <a:pt x="1137822" y="1833254"/>
                      <a:pt x="1096904" y="1874172"/>
                      <a:pt x="1046428" y="1874172"/>
                    </a:cubicBezTo>
                    <a:lnTo>
                      <a:pt x="91394" y="1874172"/>
                    </a:lnTo>
                    <a:cubicBezTo>
                      <a:pt x="40919" y="1874172"/>
                      <a:pt x="0" y="1833254"/>
                      <a:pt x="0" y="1782778"/>
                    </a:cubicBezTo>
                    <a:lnTo>
                      <a:pt x="0" y="91394"/>
                    </a:lnTo>
                    <a:cubicBezTo>
                      <a:pt x="0" y="40919"/>
                      <a:pt x="40919" y="0"/>
                      <a:pt x="91394" y="0"/>
                    </a:cubicBezTo>
                    <a:close/>
                  </a:path>
                </a:pathLst>
              </a:custGeom>
              <a:solidFill>
                <a:srgbClr val="005256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38100"/>
                <a:ext cx="1137822" cy="18360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2600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65355" y="1587449"/>
              <a:ext cx="5029516" cy="7586196"/>
              <a:chOff x="0" y="0"/>
              <a:chExt cx="993485" cy="149850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93485" cy="1498508"/>
              </a:xfrm>
              <a:custGeom>
                <a:avLst/>
                <a:gdLst/>
                <a:ahLst/>
                <a:cxnLst/>
                <a:rect l="l" t="t" r="r" b="b"/>
                <a:pathLst>
                  <a:path w="993485" h="1498508">
                    <a:moveTo>
                      <a:pt x="104672" y="0"/>
                    </a:moveTo>
                    <a:lnTo>
                      <a:pt x="888812" y="0"/>
                    </a:lnTo>
                    <a:cubicBezTo>
                      <a:pt x="946621" y="0"/>
                      <a:pt x="993485" y="46863"/>
                      <a:pt x="993485" y="104672"/>
                    </a:cubicBezTo>
                    <a:lnTo>
                      <a:pt x="993485" y="1393836"/>
                    </a:lnTo>
                    <a:cubicBezTo>
                      <a:pt x="993485" y="1451644"/>
                      <a:pt x="946621" y="1498508"/>
                      <a:pt x="888812" y="1498508"/>
                    </a:cubicBezTo>
                    <a:lnTo>
                      <a:pt x="104672" y="1498508"/>
                    </a:lnTo>
                    <a:cubicBezTo>
                      <a:pt x="46863" y="1498508"/>
                      <a:pt x="0" y="1451644"/>
                      <a:pt x="0" y="1393836"/>
                    </a:cubicBezTo>
                    <a:lnTo>
                      <a:pt x="0" y="104672"/>
                    </a:lnTo>
                    <a:cubicBezTo>
                      <a:pt x="0" y="46863"/>
                      <a:pt x="46863" y="0"/>
                      <a:pt x="104672" y="0"/>
                    </a:cubicBezTo>
                    <a:close/>
                  </a:path>
                </a:pathLst>
              </a:custGeom>
              <a:solidFill>
                <a:srgbClr val="C2EFEF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38100"/>
                <a:ext cx="993485" cy="14604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2600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023420" y="3151072"/>
              <a:ext cx="3713385" cy="3650089"/>
            </a:xfrm>
            <a:custGeom>
              <a:avLst/>
              <a:gdLst/>
              <a:ahLst/>
              <a:cxnLst/>
              <a:rect l="l" t="t" r="r" b="b"/>
              <a:pathLst>
                <a:path w="3713385" h="3650089">
                  <a:moveTo>
                    <a:pt x="0" y="0"/>
                  </a:moveTo>
                  <a:lnTo>
                    <a:pt x="3713385" y="0"/>
                  </a:lnTo>
                  <a:lnTo>
                    <a:pt x="3713385" y="3650089"/>
                  </a:lnTo>
                  <a:lnTo>
                    <a:pt x="0" y="3650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86056" y="223612"/>
              <a:ext cx="5588113" cy="1075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312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BEA03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International protection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45790" y="2013592"/>
              <a:ext cx="4679480" cy="893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0">
                <a:lnSpc>
                  <a:spcPts val="2600"/>
                </a:lnSpc>
                <a:spcBef>
                  <a:spcPct val="0"/>
                </a:spcBef>
              </a:pPr>
              <a:r>
                <a:rPr lang="en-US" sz="2500" b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29 young people in IP situation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545791" y="7083508"/>
              <a:ext cx="4679480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0">
                <a:lnSpc>
                  <a:spcPts val="2600"/>
                </a:lnSpc>
                <a:spcBef>
                  <a:spcPct val="0"/>
                </a:spcBef>
              </a:pPr>
              <a:r>
                <a:rPr lang="en-US" sz="2500" dirty="0">
                  <a:solidFill>
                    <a:srgbClr val="00525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Main nationalities: </a:t>
              </a:r>
              <a:r>
                <a:rPr lang="en-US" sz="2500" b="1" dirty="0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Syria, Venezuela, Mali and Ukraine.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715526" y="1771481"/>
            <a:ext cx="4320169" cy="7115998"/>
            <a:chOff x="0" y="0"/>
            <a:chExt cx="5760225" cy="9487997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5760225" cy="9487997"/>
              <a:chOff x="0" y="0"/>
              <a:chExt cx="1137822" cy="1874172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137822" cy="1874172"/>
              </a:xfrm>
              <a:custGeom>
                <a:avLst/>
                <a:gdLst/>
                <a:ahLst/>
                <a:cxnLst/>
                <a:rect l="l" t="t" r="r" b="b"/>
                <a:pathLst>
                  <a:path w="1137822" h="1874172">
                    <a:moveTo>
                      <a:pt x="91394" y="0"/>
                    </a:moveTo>
                    <a:lnTo>
                      <a:pt x="1046428" y="0"/>
                    </a:lnTo>
                    <a:cubicBezTo>
                      <a:pt x="1070667" y="0"/>
                      <a:pt x="1093914" y="9629"/>
                      <a:pt x="1111054" y="26769"/>
                    </a:cubicBezTo>
                    <a:cubicBezTo>
                      <a:pt x="1128193" y="43908"/>
                      <a:pt x="1137822" y="67155"/>
                      <a:pt x="1137822" y="91394"/>
                    </a:cubicBezTo>
                    <a:lnTo>
                      <a:pt x="1137822" y="1782778"/>
                    </a:lnTo>
                    <a:cubicBezTo>
                      <a:pt x="1137822" y="1833254"/>
                      <a:pt x="1096904" y="1874172"/>
                      <a:pt x="1046428" y="1874172"/>
                    </a:cubicBezTo>
                    <a:lnTo>
                      <a:pt x="91394" y="1874172"/>
                    </a:lnTo>
                    <a:cubicBezTo>
                      <a:pt x="40919" y="1874172"/>
                      <a:pt x="0" y="1833254"/>
                      <a:pt x="0" y="1782778"/>
                    </a:cubicBezTo>
                    <a:lnTo>
                      <a:pt x="0" y="91394"/>
                    </a:lnTo>
                    <a:cubicBezTo>
                      <a:pt x="0" y="40919"/>
                      <a:pt x="40919" y="0"/>
                      <a:pt x="91394" y="0"/>
                    </a:cubicBezTo>
                    <a:close/>
                  </a:path>
                </a:pathLst>
              </a:custGeom>
              <a:solidFill>
                <a:srgbClr val="005256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38100"/>
                <a:ext cx="1137822" cy="18360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2600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365355" y="1587449"/>
              <a:ext cx="5029516" cy="7586196"/>
              <a:chOff x="0" y="0"/>
              <a:chExt cx="993485" cy="1498508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93485" cy="1498508"/>
              </a:xfrm>
              <a:custGeom>
                <a:avLst/>
                <a:gdLst/>
                <a:ahLst/>
                <a:cxnLst/>
                <a:rect l="l" t="t" r="r" b="b"/>
                <a:pathLst>
                  <a:path w="993485" h="1498508">
                    <a:moveTo>
                      <a:pt x="104672" y="0"/>
                    </a:moveTo>
                    <a:lnTo>
                      <a:pt x="888812" y="0"/>
                    </a:lnTo>
                    <a:cubicBezTo>
                      <a:pt x="946621" y="0"/>
                      <a:pt x="993485" y="46863"/>
                      <a:pt x="993485" y="104672"/>
                    </a:cubicBezTo>
                    <a:lnTo>
                      <a:pt x="993485" y="1393836"/>
                    </a:lnTo>
                    <a:cubicBezTo>
                      <a:pt x="993485" y="1451644"/>
                      <a:pt x="946621" y="1498508"/>
                      <a:pt x="888812" y="1498508"/>
                    </a:cubicBezTo>
                    <a:lnTo>
                      <a:pt x="104672" y="1498508"/>
                    </a:lnTo>
                    <a:cubicBezTo>
                      <a:pt x="46863" y="1498508"/>
                      <a:pt x="0" y="1451644"/>
                      <a:pt x="0" y="1393836"/>
                    </a:cubicBezTo>
                    <a:lnTo>
                      <a:pt x="0" y="104672"/>
                    </a:lnTo>
                    <a:cubicBezTo>
                      <a:pt x="0" y="46863"/>
                      <a:pt x="46863" y="0"/>
                      <a:pt x="104672" y="0"/>
                    </a:cubicBezTo>
                    <a:close/>
                  </a:path>
                </a:pathLst>
              </a:custGeom>
              <a:solidFill>
                <a:srgbClr val="C2EFEF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38100"/>
                <a:ext cx="993485" cy="14604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2600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250190" y="3008726"/>
              <a:ext cx="3650055" cy="3470544"/>
            </a:xfrm>
            <a:custGeom>
              <a:avLst/>
              <a:gdLst/>
              <a:ahLst/>
              <a:cxnLst/>
              <a:rect l="l" t="t" r="r" b="b"/>
              <a:pathLst>
                <a:path w="3650055" h="3470544">
                  <a:moveTo>
                    <a:pt x="0" y="0"/>
                  </a:moveTo>
                  <a:lnTo>
                    <a:pt x="3650056" y="0"/>
                  </a:lnTo>
                  <a:lnTo>
                    <a:pt x="3650056" y="3470545"/>
                  </a:lnTo>
                  <a:lnTo>
                    <a:pt x="0" y="3470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2075218" y="5988260"/>
              <a:ext cx="3319653" cy="3253917"/>
            </a:xfrm>
            <a:custGeom>
              <a:avLst/>
              <a:gdLst/>
              <a:ahLst/>
              <a:cxnLst/>
              <a:rect l="l" t="t" r="r" b="b"/>
              <a:pathLst>
                <a:path w="3319653" h="3253917">
                  <a:moveTo>
                    <a:pt x="0" y="0"/>
                  </a:moveTo>
                  <a:lnTo>
                    <a:pt x="3319652" y="0"/>
                  </a:lnTo>
                  <a:lnTo>
                    <a:pt x="3319652" y="3253917"/>
                  </a:lnTo>
                  <a:lnTo>
                    <a:pt x="0" y="3253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693549" y="476257"/>
              <a:ext cx="4373127" cy="569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3224"/>
                </a:lnSpc>
                <a:spcBef>
                  <a:spcPct val="0"/>
                </a:spcBef>
              </a:pPr>
              <a:r>
                <a:rPr lang="en-US" sz="3100" b="1">
                  <a:solidFill>
                    <a:srgbClr val="FBEA03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Volunteering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71368" y="1926540"/>
              <a:ext cx="4217489" cy="893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0">
                <a:lnSpc>
                  <a:spcPts val="2600"/>
                </a:lnSpc>
                <a:spcBef>
                  <a:spcPct val="0"/>
                </a:spcBef>
              </a:pPr>
              <a:r>
                <a:rPr lang="en-US" sz="2500" b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25 volunteers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94758" y="323623"/>
            <a:ext cx="714453" cy="1077038"/>
          </a:xfrm>
          <a:custGeom>
            <a:avLst/>
            <a:gdLst/>
            <a:ahLst/>
            <a:cxnLst/>
            <a:rect l="l" t="t" r="r" b="b"/>
            <a:pathLst>
              <a:path w="714453" h="1077038">
                <a:moveTo>
                  <a:pt x="0" y="0"/>
                </a:moveTo>
                <a:lnTo>
                  <a:pt x="714453" y="0"/>
                </a:lnTo>
                <a:lnTo>
                  <a:pt x="714453" y="1077038"/>
                </a:lnTo>
                <a:lnTo>
                  <a:pt x="0" y="10770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" b="-6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-862598" y="9258300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5"/>
                </a:lnTo>
                <a:lnTo>
                  <a:pt x="0" y="23547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-521107" y="-954095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6"/>
                </a:lnTo>
                <a:lnTo>
                  <a:pt x="0" y="23547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5" name="Group 5"/>
          <p:cNvGrpSpPr/>
          <p:nvPr/>
        </p:nvGrpSpPr>
        <p:grpSpPr>
          <a:xfrm>
            <a:off x="6985657" y="2720083"/>
            <a:ext cx="4320169" cy="6141997"/>
            <a:chOff x="0" y="0"/>
            <a:chExt cx="1137822" cy="16176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7822" cy="1617645"/>
            </a:xfrm>
            <a:custGeom>
              <a:avLst/>
              <a:gdLst/>
              <a:ahLst/>
              <a:cxnLst/>
              <a:rect l="l" t="t" r="r" b="b"/>
              <a:pathLst>
                <a:path w="1137822" h="1617645">
                  <a:moveTo>
                    <a:pt x="91394" y="0"/>
                  </a:moveTo>
                  <a:lnTo>
                    <a:pt x="1046428" y="0"/>
                  </a:lnTo>
                  <a:cubicBezTo>
                    <a:pt x="1070667" y="0"/>
                    <a:pt x="1093914" y="9629"/>
                    <a:pt x="1111054" y="26769"/>
                  </a:cubicBezTo>
                  <a:cubicBezTo>
                    <a:pt x="1128193" y="43908"/>
                    <a:pt x="1137822" y="67155"/>
                    <a:pt x="1137822" y="91394"/>
                  </a:cubicBezTo>
                  <a:lnTo>
                    <a:pt x="1137822" y="1526251"/>
                  </a:lnTo>
                  <a:cubicBezTo>
                    <a:pt x="1137822" y="1576727"/>
                    <a:pt x="1096904" y="1617645"/>
                    <a:pt x="1046428" y="1617645"/>
                  </a:cubicBezTo>
                  <a:lnTo>
                    <a:pt x="91394" y="1617645"/>
                  </a:lnTo>
                  <a:cubicBezTo>
                    <a:pt x="40919" y="1617645"/>
                    <a:pt x="0" y="1576727"/>
                    <a:pt x="0" y="1526251"/>
                  </a:cubicBezTo>
                  <a:lnTo>
                    <a:pt x="0" y="91394"/>
                  </a:lnTo>
                  <a:cubicBezTo>
                    <a:pt x="0" y="40919"/>
                    <a:pt x="40919" y="0"/>
                    <a:pt x="91394" y="0"/>
                  </a:cubicBezTo>
                  <a:close/>
                </a:path>
              </a:pathLst>
            </a:custGeom>
            <a:solidFill>
              <a:srgbClr val="00525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1137822" cy="1579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94290" y="3757398"/>
            <a:ext cx="3772137" cy="4894317"/>
            <a:chOff x="0" y="0"/>
            <a:chExt cx="993485" cy="128903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3485" cy="1289038"/>
            </a:xfrm>
            <a:custGeom>
              <a:avLst/>
              <a:gdLst/>
              <a:ahLst/>
              <a:cxnLst/>
              <a:rect l="l" t="t" r="r" b="b"/>
              <a:pathLst>
                <a:path w="993485" h="1289038">
                  <a:moveTo>
                    <a:pt x="104672" y="0"/>
                  </a:moveTo>
                  <a:lnTo>
                    <a:pt x="888812" y="0"/>
                  </a:lnTo>
                  <a:cubicBezTo>
                    <a:pt x="946621" y="0"/>
                    <a:pt x="993485" y="46863"/>
                    <a:pt x="993485" y="104672"/>
                  </a:cubicBezTo>
                  <a:lnTo>
                    <a:pt x="993485" y="1184366"/>
                  </a:lnTo>
                  <a:cubicBezTo>
                    <a:pt x="993485" y="1242175"/>
                    <a:pt x="946621" y="1289038"/>
                    <a:pt x="888812" y="1289038"/>
                  </a:cubicBezTo>
                  <a:lnTo>
                    <a:pt x="104672" y="1289038"/>
                  </a:lnTo>
                  <a:cubicBezTo>
                    <a:pt x="46863" y="1289038"/>
                    <a:pt x="0" y="1242175"/>
                    <a:pt x="0" y="1184366"/>
                  </a:cubicBezTo>
                  <a:lnTo>
                    <a:pt x="0" y="104672"/>
                  </a:lnTo>
                  <a:cubicBezTo>
                    <a:pt x="0" y="46863"/>
                    <a:pt x="46863" y="0"/>
                    <a:pt x="104672" y="0"/>
                  </a:cubicBezTo>
                  <a:close/>
                </a:path>
              </a:pathLst>
            </a:custGeom>
            <a:solidFill>
              <a:srgbClr val="C2EFE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8100"/>
              <a:ext cx="993485" cy="12509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6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114741" y="3107802"/>
            <a:ext cx="4191084" cy="40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120"/>
              </a:lnSpc>
              <a:spcBef>
                <a:spcPct val="0"/>
              </a:spcBef>
            </a:pPr>
            <a:r>
              <a:rPr lang="en-US" sz="3000" b="1">
                <a:solidFill>
                  <a:srgbClr val="FBEA0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Collaborations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254047" y="1771481"/>
            <a:ext cx="4320169" cy="7115998"/>
            <a:chOff x="0" y="0"/>
            <a:chExt cx="1137822" cy="18741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7822" cy="1874172"/>
            </a:xfrm>
            <a:custGeom>
              <a:avLst/>
              <a:gdLst/>
              <a:ahLst/>
              <a:cxnLst/>
              <a:rect l="l" t="t" r="r" b="b"/>
              <a:pathLst>
                <a:path w="1137822" h="1874172">
                  <a:moveTo>
                    <a:pt x="91394" y="0"/>
                  </a:moveTo>
                  <a:lnTo>
                    <a:pt x="1046428" y="0"/>
                  </a:lnTo>
                  <a:cubicBezTo>
                    <a:pt x="1070667" y="0"/>
                    <a:pt x="1093914" y="9629"/>
                    <a:pt x="1111054" y="26769"/>
                  </a:cubicBezTo>
                  <a:cubicBezTo>
                    <a:pt x="1128193" y="43908"/>
                    <a:pt x="1137822" y="67155"/>
                    <a:pt x="1137822" y="91394"/>
                  </a:cubicBezTo>
                  <a:lnTo>
                    <a:pt x="1137822" y="1782778"/>
                  </a:lnTo>
                  <a:cubicBezTo>
                    <a:pt x="1137822" y="1833254"/>
                    <a:pt x="1096904" y="1874172"/>
                    <a:pt x="1046428" y="1874172"/>
                  </a:cubicBezTo>
                  <a:lnTo>
                    <a:pt x="91394" y="1874172"/>
                  </a:lnTo>
                  <a:cubicBezTo>
                    <a:pt x="40919" y="1874172"/>
                    <a:pt x="0" y="1833254"/>
                    <a:pt x="0" y="1782778"/>
                  </a:cubicBezTo>
                  <a:lnTo>
                    <a:pt x="0" y="91394"/>
                  </a:lnTo>
                  <a:cubicBezTo>
                    <a:pt x="0" y="40919"/>
                    <a:pt x="40919" y="0"/>
                    <a:pt x="91394" y="0"/>
                  </a:cubicBezTo>
                  <a:close/>
                </a:path>
              </a:pathLst>
            </a:custGeom>
            <a:solidFill>
              <a:srgbClr val="00525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8100"/>
              <a:ext cx="1137822" cy="1836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28063" y="2962068"/>
            <a:ext cx="3772137" cy="5689647"/>
            <a:chOff x="0" y="0"/>
            <a:chExt cx="993485" cy="14985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93485" cy="1498508"/>
            </a:xfrm>
            <a:custGeom>
              <a:avLst/>
              <a:gdLst/>
              <a:ahLst/>
              <a:cxnLst/>
              <a:rect l="l" t="t" r="r" b="b"/>
              <a:pathLst>
                <a:path w="993485" h="1498508">
                  <a:moveTo>
                    <a:pt x="104672" y="0"/>
                  </a:moveTo>
                  <a:lnTo>
                    <a:pt x="888812" y="0"/>
                  </a:lnTo>
                  <a:cubicBezTo>
                    <a:pt x="946621" y="0"/>
                    <a:pt x="993485" y="46863"/>
                    <a:pt x="993485" y="104672"/>
                  </a:cubicBezTo>
                  <a:lnTo>
                    <a:pt x="993485" y="1393836"/>
                  </a:lnTo>
                  <a:cubicBezTo>
                    <a:pt x="993485" y="1451644"/>
                    <a:pt x="946621" y="1498508"/>
                    <a:pt x="888812" y="1498508"/>
                  </a:cubicBezTo>
                  <a:lnTo>
                    <a:pt x="104672" y="1498508"/>
                  </a:lnTo>
                  <a:cubicBezTo>
                    <a:pt x="46863" y="1498508"/>
                    <a:pt x="0" y="1451644"/>
                    <a:pt x="0" y="1393836"/>
                  </a:cubicBezTo>
                  <a:lnTo>
                    <a:pt x="0" y="104672"/>
                  </a:lnTo>
                  <a:cubicBezTo>
                    <a:pt x="0" y="46863"/>
                    <a:pt x="46863" y="0"/>
                    <a:pt x="104672" y="0"/>
                  </a:cubicBezTo>
                  <a:close/>
                </a:path>
              </a:pathLst>
            </a:custGeom>
            <a:solidFill>
              <a:srgbClr val="C2EFE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8100"/>
              <a:ext cx="993485" cy="1460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6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2021612" y="4134786"/>
            <a:ext cx="2785039" cy="2737567"/>
          </a:xfrm>
          <a:custGeom>
            <a:avLst/>
            <a:gdLst/>
            <a:ahLst/>
            <a:cxnLst/>
            <a:rect l="l" t="t" r="r" b="b"/>
            <a:pathLst>
              <a:path w="2785039" h="2737567">
                <a:moveTo>
                  <a:pt x="0" y="0"/>
                </a:moveTo>
                <a:lnTo>
                  <a:pt x="2785039" y="0"/>
                </a:lnTo>
                <a:lnTo>
                  <a:pt x="2785039" y="2737566"/>
                </a:lnTo>
                <a:lnTo>
                  <a:pt x="0" y="27375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9" name="Group 19"/>
          <p:cNvGrpSpPr/>
          <p:nvPr/>
        </p:nvGrpSpPr>
        <p:grpSpPr>
          <a:xfrm>
            <a:off x="12715526" y="1771481"/>
            <a:ext cx="4320169" cy="7115998"/>
            <a:chOff x="0" y="0"/>
            <a:chExt cx="1137822" cy="187417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37822" cy="1874172"/>
            </a:xfrm>
            <a:custGeom>
              <a:avLst/>
              <a:gdLst/>
              <a:ahLst/>
              <a:cxnLst/>
              <a:rect l="l" t="t" r="r" b="b"/>
              <a:pathLst>
                <a:path w="1137822" h="1874172">
                  <a:moveTo>
                    <a:pt x="91394" y="0"/>
                  </a:moveTo>
                  <a:lnTo>
                    <a:pt x="1046428" y="0"/>
                  </a:lnTo>
                  <a:cubicBezTo>
                    <a:pt x="1070667" y="0"/>
                    <a:pt x="1093914" y="9629"/>
                    <a:pt x="1111054" y="26769"/>
                  </a:cubicBezTo>
                  <a:cubicBezTo>
                    <a:pt x="1128193" y="43908"/>
                    <a:pt x="1137822" y="67155"/>
                    <a:pt x="1137822" y="91394"/>
                  </a:cubicBezTo>
                  <a:lnTo>
                    <a:pt x="1137822" y="1782778"/>
                  </a:lnTo>
                  <a:cubicBezTo>
                    <a:pt x="1137822" y="1833254"/>
                    <a:pt x="1096904" y="1874172"/>
                    <a:pt x="1046428" y="1874172"/>
                  </a:cubicBezTo>
                  <a:lnTo>
                    <a:pt x="91394" y="1874172"/>
                  </a:lnTo>
                  <a:cubicBezTo>
                    <a:pt x="40919" y="1874172"/>
                    <a:pt x="0" y="1833254"/>
                    <a:pt x="0" y="1782778"/>
                  </a:cubicBezTo>
                  <a:lnTo>
                    <a:pt x="0" y="91394"/>
                  </a:lnTo>
                  <a:cubicBezTo>
                    <a:pt x="0" y="40919"/>
                    <a:pt x="40919" y="0"/>
                    <a:pt x="91394" y="0"/>
                  </a:cubicBezTo>
                  <a:close/>
                </a:path>
              </a:pathLst>
            </a:custGeom>
            <a:solidFill>
              <a:srgbClr val="00525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38100"/>
              <a:ext cx="1137822" cy="1836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989542" y="2962068"/>
            <a:ext cx="3772137" cy="5689647"/>
            <a:chOff x="0" y="0"/>
            <a:chExt cx="993485" cy="149850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3485" cy="1498508"/>
            </a:xfrm>
            <a:custGeom>
              <a:avLst/>
              <a:gdLst/>
              <a:ahLst/>
              <a:cxnLst/>
              <a:rect l="l" t="t" r="r" b="b"/>
              <a:pathLst>
                <a:path w="993485" h="1498508">
                  <a:moveTo>
                    <a:pt x="104672" y="0"/>
                  </a:moveTo>
                  <a:lnTo>
                    <a:pt x="888812" y="0"/>
                  </a:lnTo>
                  <a:cubicBezTo>
                    <a:pt x="946621" y="0"/>
                    <a:pt x="993485" y="46863"/>
                    <a:pt x="993485" y="104672"/>
                  </a:cubicBezTo>
                  <a:lnTo>
                    <a:pt x="993485" y="1393836"/>
                  </a:lnTo>
                  <a:cubicBezTo>
                    <a:pt x="993485" y="1451644"/>
                    <a:pt x="946621" y="1498508"/>
                    <a:pt x="888812" y="1498508"/>
                  </a:cubicBezTo>
                  <a:lnTo>
                    <a:pt x="104672" y="1498508"/>
                  </a:lnTo>
                  <a:cubicBezTo>
                    <a:pt x="46863" y="1498508"/>
                    <a:pt x="0" y="1451644"/>
                    <a:pt x="0" y="1393836"/>
                  </a:cubicBezTo>
                  <a:lnTo>
                    <a:pt x="0" y="104672"/>
                  </a:lnTo>
                  <a:cubicBezTo>
                    <a:pt x="0" y="46863"/>
                    <a:pt x="46863" y="0"/>
                    <a:pt x="104672" y="0"/>
                  </a:cubicBezTo>
                  <a:close/>
                </a:path>
              </a:pathLst>
            </a:custGeom>
            <a:solidFill>
              <a:srgbClr val="C2EFE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38100"/>
              <a:ext cx="993485" cy="1460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60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3235687" y="2140580"/>
            <a:ext cx="3279845" cy="41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224"/>
              </a:lnSpc>
              <a:spcBef>
                <a:spcPct val="0"/>
              </a:spcBef>
            </a:pPr>
            <a:r>
              <a:rPr lang="en-US" sz="3100" b="1">
                <a:solidFill>
                  <a:srgbClr val="FBEA0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Volunteering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294051" y="3202106"/>
            <a:ext cx="3163117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2600"/>
              </a:lnSpc>
              <a:spcBef>
                <a:spcPct val="0"/>
              </a:spcBef>
            </a:pPr>
            <a:r>
              <a:rPr lang="en-US" sz="2500" b="1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45 volunteers</a:t>
            </a:r>
          </a:p>
        </p:txBody>
      </p:sp>
      <p:sp>
        <p:nvSpPr>
          <p:cNvPr id="27" name="Freeform 27"/>
          <p:cNvSpPr/>
          <p:nvPr/>
        </p:nvSpPr>
        <p:spPr>
          <a:xfrm>
            <a:off x="7656746" y="7310502"/>
            <a:ext cx="2977991" cy="1009779"/>
          </a:xfrm>
          <a:custGeom>
            <a:avLst/>
            <a:gdLst/>
            <a:ahLst/>
            <a:cxnLst/>
            <a:rect l="l" t="t" r="r" b="b"/>
            <a:pathLst>
              <a:path w="2977991" h="1009779">
                <a:moveTo>
                  <a:pt x="0" y="0"/>
                </a:moveTo>
                <a:lnTo>
                  <a:pt x="2977991" y="0"/>
                </a:lnTo>
                <a:lnTo>
                  <a:pt x="2977991" y="1009779"/>
                </a:lnTo>
                <a:lnTo>
                  <a:pt x="0" y="100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8" name="Freeform 28"/>
          <p:cNvSpPr/>
          <p:nvPr/>
        </p:nvSpPr>
        <p:spPr>
          <a:xfrm>
            <a:off x="8880851" y="6385700"/>
            <a:ext cx="1721751" cy="803484"/>
          </a:xfrm>
          <a:custGeom>
            <a:avLst/>
            <a:gdLst/>
            <a:ahLst/>
            <a:cxnLst/>
            <a:rect l="l" t="t" r="r" b="b"/>
            <a:pathLst>
              <a:path w="1721751" h="803484">
                <a:moveTo>
                  <a:pt x="0" y="0"/>
                </a:moveTo>
                <a:lnTo>
                  <a:pt x="1721751" y="0"/>
                </a:lnTo>
                <a:lnTo>
                  <a:pt x="1721751" y="803484"/>
                </a:lnTo>
                <a:lnTo>
                  <a:pt x="0" y="8034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9" name="Freeform 29"/>
          <p:cNvSpPr/>
          <p:nvPr/>
        </p:nvSpPr>
        <p:spPr>
          <a:xfrm>
            <a:off x="7656746" y="5414390"/>
            <a:ext cx="2263329" cy="1056220"/>
          </a:xfrm>
          <a:custGeom>
            <a:avLst/>
            <a:gdLst/>
            <a:ahLst/>
            <a:cxnLst/>
            <a:rect l="l" t="t" r="r" b="b"/>
            <a:pathLst>
              <a:path w="2263329" h="1056220">
                <a:moveTo>
                  <a:pt x="0" y="0"/>
                </a:moveTo>
                <a:lnTo>
                  <a:pt x="2263329" y="0"/>
                </a:lnTo>
                <a:lnTo>
                  <a:pt x="2263329" y="1056220"/>
                </a:lnTo>
                <a:lnTo>
                  <a:pt x="0" y="10562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0" name="Freeform 30"/>
          <p:cNvSpPr/>
          <p:nvPr/>
        </p:nvSpPr>
        <p:spPr>
          <a:xfrm>
            <a:off x="9198164" y="3951600"/>
            <a:ext cx="1591954" cy="1248646"/>
          </a:xfrm>
          <a:custGeom>
            <a:avLst/>
            <a:gdLst/>
            <a:ahLst/>
            <a:cxnLst/>
            <a:rect l="l" t="t" r="r" b="b"/>
            <a:pathLst>
              <a:path w="1591954" h="1248646">
                <a:moveTo>
                  <a:pt x="0" y="0"/>
                </a:moveTo>
                <a:lnTo>
                  <a:pt x="1591953" y="0"/>
                </a:lnTo>
                <a:lnTo>
                  <a:pt x="1591953" y="1248646"/>
                </a:lnTo>
                <a:lnTo>
                  <a:pt x="0" y="12486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338" r="-9718" b="-1039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1" name="Freeform 31"/>
          <p:cNvSpPr/>
          <p:nvPr/>
        </p:nvSpPr>
        <p:spPr>
          <a:xfrm>
            <a:off x="7468386" y="3951600"/>
            <a:ext cx="1729778" cy="1343122"/>
          </a:xfrm>
          <a:custGeom>
            <a:avLst/>
            <a:gdLst/>
            <a:ahLst/>
            <a:cxnLst/>
            <a:rect l="l" t="t" r="r" b="b"/>
            <a:pathLst>
              <a:path w="1729778" h="1343122">
                <a:moveTo>
                  <a:pt x="0" y="0"/>
                </a:moveTo>
                <a:lnTo>
                  <a:pt x="1729778" y="0"/>
                </a:lnTo>
                <a:lnTo>
                  <a:pt x="1729778" y="1343122"/>
                </a:lnTo>
                <a:lnTo>
                  <a:pt x="0" y="1343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2" name="Freeform 32"/>
          <p:cNvSpPr/>
          <p:nvPr/>
        </p:nvSpPr>
        <p:spPr>
          <a:xfrm>
            <a:off x="12991751" y="3862506"/>
            <a:ext cx="2743943" cy="2608104"/>
          </a:xfrm>
          <a:custGeom>
            <a:avLst/>
            <a:gdLst/>
            <a:ahLst/>
            <a:cxnLst/>
            <a:rect l="l" t="t" r="r" b="b"/>
            <a:pathLst>
              <a:path w="2743943" h="2608104">
                <a:moveTo>
                  <a:pt x="0" y="0"/>
                </a:moveTo>
                <a:lnTo>
                  <a:pt x="2743942" y="0"/>
                </a:lnTo>
                <a:lnTo>
                  <a:pt x="2743942" y="2608104"/>
                </a:lnTo>
                <a:lnTo>
                  <a:pt x="0" y="26081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3" name="Freeform 33"/>
          <p:cNvSpPr/>
          <p:nvPr/>
        </p:nvSpPr>
        <p:spPr>
          <a:xfrm>
            <a:off x="14183253" y="6264383"/>
            <a:ext cx="2536541" cy="2387333"/>
          </a:xfrm>
          <a:custGeom>
            <a:avLst/>
            <a:gdLst/>
            <a:ahLst/>
            <a:cxnLst/>
            <a:rect l="l" t="t" r="r" b="b"/>
            <a:pathLst>
              <a:path w="2536541" h="2387333">
                <a:moveTo>
                  <a:pt x="0" y="0"/>
                </a:moveTo>
                <a:lnTo>
                  <a:pt x="2536541" y="0"/>
                </a:lnTo>
                <a:lnTo>
                  <a:pt x="2536541" y="2387332"/>
                </a:lnTo>
                <a:lnTo>
                  <a:pt x="0" y="23873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4" name="TextBox 34"/>
          <p:cNvSpPr txBox="1"/>
          <p:nvPr/>
        </p:nvSpPr>
        <p:spPr>
          <a:xfrm>
            <a:off x="6634629" y="776478"/>
            <a:ext cx="5018743" cy="57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4368"/>
              </a:lnSpc>
              <a:spcBef>
                <a:spcPct val="0"/>
              </a:spcBef>
            </a:pPr>
            <a:r>
              <a:rPr lang="en-US" sz="4200" b="1">
                <a:solidFill>
                  <a:srgbClr val="FBEA0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MADRID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18589" y="1951096"/>
            <a:ext cx="4191084" cy="794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120"/>
              </a:lnSpc>
              <a:spcBef>
                <a:spcPct val="0"/>
              </a:spcBef>
            </a:pPr>
            <a:r>
              <a:rPr lang="en-US" sz="3000" b="1">
                <a:solidFill>
                  <a:srgbClr val="FBEA0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International protection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63389" y="3291200"/>
            <a:ext cx="3509610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2600"/>
              </a:lnSpc>
              <a:spcBef>
                <a:spcPct val="0"/>
              </a:spcBef>
            </a:pPr>
            <a:r>
              <a:rPr lang="en-US" sz="2500" b="1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49 young people in IP situation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663389" y="7093638"/>
            <a:ext cx="3509610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2600"/>
              </a:lnSpc>
              <a:spcBef>
                <a:spcPct val="0"/>
              </a:spcBef>
            </a:pPr>
            <a:r>
              <a:rPr lang="en-US" sz="2500" dirty="0">
                <a:solidFill>
                  <a:srgbClr val="005256"/>
                </a:solidFill>
                <a:latin typeface="Montserrat"/>
                <a:ea typeface="Montserrat"/>
                <a:cs typeface="Montserrat"/>
                <a:sym typeface="Montserrat"/>
              </a:rPr>
              <a:t>Main nationalities: </a:t>
            </a:r>
            <a:r>
              <a:rPr lang="en-US" sz="2500" b="1" dirty="0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Afghanistan, Somalia, Syria and Mali.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94758" y="323623"/>
            <a:ext cx="714453" cy="1077038"/>
          </a:xfrm>
          <a:custGeom>
            <a:avLst/>
            <a:gdLst/>
            <a:ahLst/>
            <a:cxnLst/>
            <a:rect l="l" t="t" r="r" b="b"/>
            <a:pathLst>
              <a:path w="714453" h="1077038">
                <a:moveTo>
                  <a:pt x="0" y="0"/>
                </a:moveTo>
                <a:lnTo>
                  <a:pt x="714453" y="0"/>
                </a:lnTo>
                <a:lnTo>
                  <a:pt x="714453" y="1077038"/>
                </a:lnTo>
                <a:lnTo>
                  <a:pt x="0" y="10770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" b="-6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-862598" y="9258300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5"/>
                </a:lnTo>
                <a:lnTo>
                  <a:pt x="0" y="23547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-521107" y="-954095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6"/>
                </a:lnTo>
                <a:lnTo>
                  <a:pt x="0" y="23547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5" name="Group 5"/>
          <p:cNvGrpSpPr/>
          <p:nvPr/>
        </p:nvGrpSpPr>
        <p:grpSpPr>
          <a:xfrm>
            <a:off x="6985657" y="2962068"/>
            <a:ext cx="4320169" cy="5900012"/>
            <a:chOff x="0" y="0"/>
            <a:chExt cx="1137822" cy="15539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7822" cy="1553913"/>
            </a:xfrm>
            <a:custGeom>
              <a:avLst/>
              <a:gdLst/>
              <a:ahLst/>
              <a:cxnLst/>
              <a:rect l="l" t="t" r="r" b="b"/>
              <a:pathLst>
                <a:path w="1137822" h="1553913">
                  <a:moveTo>
                    <a:pt x="91394" y="0"/>
                  </a:moveTo>
                  <a:lnTo>
                    <a:pt x="1046428" y="0"/>
                  </a:lnTo>
                  <a:cubicBezTo>
                    <a:pt x="1070667" y="0"/>
                    <a:pt x="1093914" y="9629"/>
                    <a:pt x="1111054" y="26769"/>
                  </a:cubicBezTo>
                  <a:cubicBezTo>
                    <a:pt x="1128193" y="43908"/>
                    <a:pt x="1137822" y="67155"/>
                    <a:pt x="1137822" y="91394"/>
                  </a:cubicBezTo>
                  <a:lnTo>
                    <a:pt x="1137822" y="1462518"/>
                  </a:lnTo>
                  <a:cubicBezTo>
                    <a:pt x="1137822" y="1512994"/>
                    <a:pt x="1096904" y="1553913"/>
                    <a:pt x="1046428" y="1553913"/>
                  </a:cubicBezTo>
                  <a:lnTo>
                    <a:pt x="91394" y="1553913"/>
                  </a:lnTo>
                  <a:cubicBezTo>
                    <a:pt x="40919" y="1553913"/>
                    <a:pt x="0" y="1512994"/>
                    <a:pt x="0" y="1462518"/>
                  </a:cubicBezTo>
                  <a:lnTo>
                    <a:pt x="0" y="91394"/>
                  </a:lnTo>
                  <a:cubicBezTo>
                    <a:pt x="0" y="40919"/>
                    <a:pt x="40919" y="0"/>
                    <a:pt x="91394" y="0"/>
                  </a:cubicBezTo>
                  <a:close/>
                </a:path>
              </a:pathLst>
            </a:custGeom>
            <a:solidFill>
              <a:srgbClr val="00525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1137822" cy="1515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94290" y="3951600"/>
            <a:ext cx="3772137" cy="4700115"/>
            <a:chOff x="0" y="0"/>
            <a:chExt cx="993485" cy="1237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3485" cy="1237890"/>
            </a:xfrm>
            <a:custGeom>
              <a:avLst/>
              <a:gdLst/>
              <a:ahLst/>
              <a:cxnLst/>
              <a:rect l="l" t="t" r="r" b="b"/>
              <a:pathLst>
                <a:path w="993485" h="1237890">
                  <a:moveTo>
                    <a:pt x="104672" y="0"/>
                  </a:moveTo>
                  <a:lnTo>
                    <a:pt x="888812" y="0"/>
                  </a:lnTo>
                  <a:cubicBezTo>
                    <a:pt x="946621" y="0"/>
                    <a:pt x="993485" y="46863"/>
                    <a:pt x="993485" y="104672"/>
                  </a:cubicBezTo>
                  <a:lnTo>
                    <a:pt x="993485" y="1133218"/>
                  </a:lnTo>
                  <a:cubicBezTo>
                    <a:pt x="993485" y="1191027"/>
                    <a:pt x="946621" y="1237890"/>
                    <a:pt x="888812" y="1237890"/>
                  </a:cubicBezTo>
                  <a:lnTo>
                    <a:pt x="104672" y="1237890"/>
                  </a:lnTo>
                  <a:cubicBezTo>
                    <a:pt x="46863" y="1237890"/>
                    <a:pt x="0" y="1191027"/>
                    <a:pt x="0" y="1133218"/>
                  </a:cubicBezTo>
                  <a:lnTo>
                    <a:pt x="0" y="104672"/>
                  </a:lnTo>
                  <a:cubicBezTo>
                    <a:pt x="0" y="46863"/>
                    <a:pt x="46863" y="0"/>
                    <a:pt x="104672" y="0"/>
                  </a:cubicBezTo>
                  <a:close/>
                </a:path>
              </a:pathLst>
            </a:custGeom>
            <a:solidFill>
              <a:srgbClr val="C2EFE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8100"/>
              <a:ext cx="993485" cy="1199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54047" y="1771481"/>
            <a:ext cx="4320169" cy="7115998"/>
            <a:chOff x="0" y="0"/>
            <a:chExt cx="1137822" cy="18741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7822" cy="1874172"/>
            </a:xfrm>
            <a:custGeom>
              <a:avLst/>
              <a:gdLst/>
              <a:ahLst/>
              <a:cxnLst/>
              <a:rect l="l" t="t" r="r" b="b"/>
              <a:pathLst>
                <a:path w="1137822" h="1874172">
                  <a:moveTo>
                    <a:pt x="91394" y="0"/>
                  </a:moveTo>
                  <a:lnTo>
                    <a:pt x="1046428" y="0"/>
                  </a:lnTo>
                  <a:cubicBezTo>
                    <a:pt x="1070667" y="0"/>
                    <a:pt x="1093914" y="9629"/>
                    <a:pt x="1111054" y="26769"/>
                  </a:cubicBezTo>
                  <a:cubicBezTo>
                    <a:pt x="1128193" y="43908"/>
                    <a:pt x="1137822" y="67155"/>
                    <a:pt x="1137822" y="91394"/>
                  </a:cubicBezTo>
                  <a:lnTo>
                    <a:pt x="1137822" y="1782778"/>
                  </a:lnTo>
                  <a:cubicBezTo>
                    <a:pt x="1137822" y="1833254"/>
                    <a:pt x="1096904" y="1874172"/>
                    <a:pt x="1046428" y="1874172"/>
                  </a:cubicBezTo>
                  <a:lnTo>
                    <a:pt x="91394" y="1874172"/>
                  </a:lnTo>
                  <a:cubicBezTo>
                    <a:pt x="40919" y="1874172"/>
                    <a:pt x="0" y="1833254"/>
                    <a:pt x="0" y="1782778"/>
                  </a:cubicBezTo>
                  <a:lnTo>
                    <a:pt x="0" y="91394"/>
                  </a:lnTo>
                  <a:cubicBezTo>
                    <a:pt x="0" y="40919"/>
                    <a:pt x="40919" y="0"/>
                    <a:pt x="91394" y="0"/>
                  </a:cubicBezTo>
                  <a:close/>
                </a:path>
              </a:pathLst>
            </a:custGeom>
            <a:solidFill>
              <a:srgbClr val="00525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8100"/>
              <a:ext cx="1137822" cy="1836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28063" y="2962068"/>
            <a:ext cx="3772137" cy="5689647"/>
            <a:chOff x="0" y="0"/>
            <a:chExt cx="993485" cy="14985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3485" cy="1498508"/>
            </a:xfrm>
            <a:custGeom>
              <a:avLst/>
              <a:gdLst/>
              <a:ahLst/>
              <a:cxnLst/>
              <a:rect l="l" t="t" r="r" b="b"/>
              <a:pathLst>
                <a:path w="993485" h="1498508">
                  <a:moveTo>
                    <a:pt x="104672" y="0"/>
                  </a:moveTo>
                  <a:lnTo>
                    <a:pt x="888812" y="0"/>
                  </a:lnTo>
                  <a:cubicBezTo>
                    <a:pt x="946621" y="0"/>
                    <a:pt x="993485" y="46863"/>
                    <a:pt x="993485" y="104672"/>
                  </a:cubicBezTo>
                  <a:lnTo>
                    <a:pt x="993485" y="1393836"/>
                  </a:lnTo>
                  <a:cubicBezTo>
                    <a:pt x="993485" y="1451644"/>
                    <a:pt x="946621" y="1498508"/>
                    <a:pt x="888812" y="1498508"/>
                  </a:cubicBezTo>
                  <a:lnTo>
                    <a:pt x="104672" y="1498508"/>
                  </a:lnTo>
                  <a:cubicBezTo>
                    <a:pt x="46863" y="1498508"/>
                    <a:pt x="0" y="1451644"/>
                    <a:pt x="0" y="1393836"/>
                  </a:cubicBezTo>
                  <a:lnTo>
                    <a:pt x="0" y="104672"/>
                  </a:lnTo>
                  <a:cubicBezTo>
                    <a:pt x="0" y="46863"/>
                    <a:pt x="46863" y="0"/>
                    <a:pt x="104672" y="0"/>
                  </a:cubicBezTo>
                  <a:close/>
                </a:path>
              </a:pathLst>
            </a:custGeom>
            <a:solidFill>
              <a:srgbClr val="C2EFE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8100"/>
              <a:ext cx="993485" cy="1460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6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2021612" y="4134786"/>
            <a:ext cx="2785039" cy="2737567"/>
          </a:xfrm>
          <a:custGeom>
            <a:avLst/>
            <a:gdLst/>
            <a:ahLst/>
            <a:cxnLst/>
            <a:rect l="l" t="t" r="r" b="b"/>
            <a:pathLst>
              <a:path w="2785039" h="2737567">
                <a:moveTo>
                  <a:pt x="0" y="0"/>
                </a:moveTo>
                <a:lnTo>
                  <a:pt x="2785039" y="0"/>
                </a:lnTo>
                <a:lnTo>
                  <a:pt x="2785039" y="2737566"/>
                </a:lnTo>
                <a:lnTo>
                  <a:pt x="0" y="27375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8" name="Group 18"/>
          <p:cNvGrpSpPr/>
          <p:nvPr/>
        </p:nvGrpSpPr>
        <p:grpSpPr>
          <a:xfrm>
            <a:off x="12715526" y="1771481"/>
            <a:ext cx="4320169" cy="7115998"/>
            <a:chOff x="0" y="0"/>
            <a:chExt cx="1137822" cy="187417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37822" cy="1874172"/>
            </a:xfrm>
            <a:custGeom>
              <a:avLst/>
              <a:gdLst/>
              <a:ahLst/>
              <a:cxnLst/>
              <a:rect l="l" t="t" r="r" b="b"/>
              <a:pathLst>
                <a:path w="1137822" h="1874172">
                  <a:moveTo>
                    <a:pt x="91394" y="0"/>
                  </a:moveTo>
                  <a:lnTo>
                    <a:pt x="1046428" y="0"/>
                  </a:lnTo>
                  <a:cubicBezTo>
                    <a:pt x="1070667" y="0"/>
                    <a:pt x="1093914" y="9629"/>
                    <a:pt x="1111054" y="26769"/>
                  </a:cubicBezTo>
                  <a:cubicBezTo>
                    <a:pt x="1128193" y="43908"/>
                    <a:pt x="1137822" y="67155"/>
                    <a:pt x="1137822" y="91394"/>
                  </a:cubicBezTo>
                  <a:lnTo>
                    <a:pt x="1137822" y="1782778"/>
                  </a:lnTo>
                  <a:cubicBezTo>
                    <a:pt x="1137822" y="1833254"/>
                    <a:pt x="1096904" y="1874172"/>
                    <a:pt x="1046428" y="1874172"/>
                  </a:cubicBezTo>
                  <a:lnTo>
                    <a:pt x="91394" y="1874172"/>
                  </a:lnTo>
                  <a:cubicBezTo>
                    <a:pt x="40919" y="1874172"/>
                    <a:pt x="0" y="1833254"/>
                    <a:pt x="0" y="1782778"/>
                  </a:cubicBezTo>
                  <a:lnTo>
                    <a:pt x="0" y="91394"/>
                  </a:lnTo>
                  <a:cubicBezTo>
                    <a:pt x="0" y="40919"/>
                    <a:pt x="40919" y="0"/>
                    <a:pt x="91394" y="0"/>
                  </a:cubicBezTo>
                  <a:close/>
                </a:path>
              </a:pathLst>
            </a:custGeom>
            <a:solidFill>
              <a:srgbClr val="00525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38100"/>
              <a:ext cx="1137822" cy="1836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989542" y="2962068"/>
            <a:ext cx="3772137" cy="5689647"/>
            <a:chOff x="0" y="0"/>
            <a:chExt cx="993485" cy="149850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93485" cy="1498508"/>
            </a:xfrm>
            <a:custGeom>
              <a:avLst/>
              <a:gdLst/>
              <a:ahLst/>
              <a:cxnLst/>
              <a:rect l="l" t="t" r="r" b="b"/>
              <a:pathLst>
                <a:path w="993485" h="1498508">
                  <a:moveTo>
                    <a:pt x="104672" y="0"/>
                  </a:moveTo>
                  <a:lnTo>
                    <a:pt x="888812" y="0"/>
                  </a:lnTo>
                  <a:cubicBezTo>
                    <a:pt x="946621" y="0"/>
                    <a:pt x="993485" y="46863"/>
                    <a:pt x="993485" y="104672"/>
                  </a:cubicBezTo>
                  <a:lnTo>
                    <a:pt x="993485" y="1393836"/>
                  </a:lnTo>
                  <a:cubicBezTo>
                    <a:pt x="993485" y="1451644"/>
                    <a:pt x="946621" y="1498508"/>
                    <a:pt x="888812" y="1498508"/>
                  </a:cubicBezTo>
                  <a:lnTo>
                    <a:pt x="104672" y="1498508"/>
                  </a:lnTo>
                  <a:cubicBezTo>
                    <a:pt x="46863" y="1498508"/>
                    <a:pt x="0" y="1451644"/>
                    <a:pt x="0" y="1393836"/>
                  </a:cubicBezTo>
                  <a:lnTo>
                    <a:pt x="0" y="104672"/>
                  </a:lnTo>
                  <a:cubicBezTo>
                    <a:pt x="0" y="46863"/>
                    <a:pt x="46863" y="0"/>
                    <a:pt x="104672" y="0"/>
                  </a:cubicBezTo>
                  <a:close/>
                </a:path>
              </a:pathLst>
            </a:custGeom>
            <a:solidFill>
              <a:srgbClr val="C2EFE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38100"/>
              <a:ext cx="993485" cy="1460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6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7761847" y="7163401"/>
            <a:ext cx="2896873" cy="1211694"/>
          </a:xfrm>
          <a:custGeom>
            <a:avLst/>
            <a:gdLst/>
            <a:ahLst/>
            <a:cxnLst/>
            <a:rect l="l" t="t" r="r" b="b"/>
            <a:pathLst>
              <a:path w="2896873" h="1211694">
                <a:moveTo>
                  <a:pt x="0" y="0"/>
                </a:moveTo>
                <a:lnTo>
                  <a:pt x="2896873" y="0"/>
                </a:lnTo>
                <a:lnTo>
                  <a:pt x="2896873" y="1211695"/>
                </a:lnTo>
                <a:lnTo>
                  <a:pt x="0" y="12116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784" b="-578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5" name="Freeform 25"/>
          <p:cNvSpPr/>
          <p:nvPr/>
        </p:nvSpPr>
        <p:spPr>
          <a:xfrm>
            <a:off x="7718871" y="4143126"/>
            <a:ext cx="2850258" cy="634182"/>
          </a:xfrm>
          <a:custGeom>
            <a:avLst/>
            <a:gdLst/>
            <a:ahLst/>
            <a:cxnLst/>
            <a:rect l="l" t="t" r="r" b="b"/>
            <a:pathLst>
              <a:path w="2850258" h="634182">
                <a:moveTo>
                  <a:pt x="0" y="0"/>
                </a:moveTo>
                <a:lnTo>
                  <a:pt x="2850258" y="0"/>
                </a:lnTo>
                <a:lnTo>
                  <a:pt x="2850258" y="634182"/>
                </a:lnTo>
                <a:lnTo>
                  <a:pt x="0" y="6341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6" name="Freeform 26"/>
          <p:cNvSpPr/>
          <p:nvPr/>
        </p:nvSpPr>
        <p:spPr>
          <a:xfrm>
            <a:off x="7513704" y="5946433"/>
            <a:ext cx="1666655" cy="925919"/>
          </a:xfrm>
          <a:custGeom>
            <a:avLst/>
            <a:gdLst/>
            <a:ahLst/>
            <a:cxnLst/>
            <a:rect l="l" t="t" r="r" b="b"/>
            <a:pathLst>
              <a:path w="1666655" h="925919">
                <a:moveTo>
                  <a:pt x="0" y="0"/>
                </a:moveTo>
                <a:lnTo>
                  <a:pt x="1666655" y="0"/>
                </a:lnTo>
                <a:lnTo>
                  <a:pt x="1666655" y="925919"/>
                </a:lnTo>
                <a:lnTo>
                  <a:pt x="0" y="9259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0713" t="-19814" r="-18194" b="-23206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7" name="Freeform 27"/>
          <p:cNvSpPr/>
          <p:nvPr/>
        </p:nvSpPr>
        <p:spPr>
          <a:xfrm>
            <a:off x="8065502" y="4958283"/>
            <a:ext cx="2160478" cy="545286"/>
          </a:xfrm>
          <a:custGeom>
            <a:avLst/>
            <a:gdLst/>
            <a:ahLst/>
            <a:cxnLst/>
            <a:rect l="l" t="t" r="r" b="b"/>
            <a:pathLst>
              <a:path w="2160478" h="545286">
                <a:moveTo>
                  <a:pt x="0" y="0"/>
                </a:moveTo>
                <a:lnTo>
                  <a:pt x="2160478" y="0"/>
                </a:lnTo>
                <a:lnTo>
                  <a:pt x="2160478" y="545286"/>
                </a:lnTo>
                <a:lnTo>
                  <a:pt x="0" y="54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88" b="-488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8" name="Freeform 28"/>
          <p:cNvSpPr/>
          <p:nvPr/>
        </p:nvSpPr>
        <p:spPr>
          <a:xfrm>
            <a:off x="9293447" y="5741597"/>
            <a:ext cx="1275683" cy="1240732"/>
          </a:xfrm>
          <a:custGeom>
            <a:avLst/>
            <a:gdLst/>
            <a:ahLst/>
            <a:cxnLst/>
            <a:rect l="l" t="t" r="r" b="b"/>
            <a:pathLst>
              <a:path w="1275683" h="1240732">
                <a:moveTo>
                  <a:pt x="0" y="0"/>
                </a:moveTo>
                <a:lnTo>
                  <a:pt x="1275682" y="0"/>
                </a:lnTo>
                <a:lnTo>
                  <a:pt x="1275682" y="1240732"/>
                </a:lnTo>
                <a:lnTo>
                  <a:pt x="0" y="12407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9" name="Freeform 29"/>
          <p:cNvSpPr/>
          <p:nvPr/>
        </p:nvSpPr>
        <p:spPr>
          <a:xfrm>
            <a:off x="12989542" y="3882968"/>
            <a:ext cx="2679918" cy="2695917"/>
          </a:xfrm>
          <a:custGeom>
            <a:avLst/>
            <a:gdLst/>
            <a:ahLst/>
            <a:cxnLst/>
            <a:rect l="l" t="t" r="r" b="b"/>
            <a:pathLst>
              <a:path w="2679918" h="2695917">
                <a:moveTo>
                  <a:pt x="0" y="0"/>
                </a:moveTo>
                <a:lnTo>
                  <a:pt x="2679917" y="0"/>
                </a:lnTo>
                <a:lnTo>
                  <a:pt x="2679917" y="2695917"/>
                </a:lnTo>
                <a:lnTo>
                  <a:pt x="0" y="26959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0" name="Freeform 30"/>
          <p:cNvSpPr/>
          <p:nvPr/>
        </p:nvSpPr>
        <p:spPr>
          <a:xfrm>
            <a:off x="14329500" y="6301658"/>
            <a:ext cx="2239680" cy="2264565"/>
          </a:xfrm>
          <a:custGeom>
            <a:avLst/>
            <a:gdLst/>
            <a:ahLst/>
            <a:cxnLst/>
            <a:rect l="l" t="t" r="r" b="b"/>
            <a:pathLst>
              <a:path w="2239680" h="2264565">
                <a:moveTo>
                  <a:pt x="0" y="0"/>
                </a:moveTo>
                <a:lnTo>
                  <a:pt x="2239680" y="0"/>
                </a:lnTo>
                <a:lnTo>
                  <a:pt x="2239680" y="2264565"/>
                </a:lnTo>
                <a:lnTo>
                  <a:pt x="0" y="22645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1" name="TextBox 31"/>
          <p:cNvSpPr txBox="1"/>
          <p:nvPr/>
        </p:nvSpPr>
        <p:spPr>
          <a:xfrm>
            <a:off x="7084817" y="3309615"/>
            <a:ext cx="4191084" cy="40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120"/>
              </a:lnSpc>
              <a:spcBef>
                <a:spcPct val="0"/>
              </a:spcBef>
            </a:pPr>
            <a:r>
              <a:rPr lang="en-US" sz="3000" b="1">
                <a:solidFill>
                  <a:srgbClr val="FBEA0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Collaborations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235687" y="2140580"/>
            <a:ext cx="3279845" cy="41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224"/>
              </a:lnSpc>
              <a:spcBef>
                <a:spcPct val="0"/>
              </a:spcBef>
            </a:pPr>
            <a:r>
              <a:rPr lang="en-US" sz="3100" b="1">
                <a:solidFill>
                  <a:srgbClr val="FBEA0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Volunteering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294051" y="3291200"/>
            <a:ext cx="3163117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2600"/>
              </a:lnSpc>
              <a:spcBef>
                <a:spcPct val="0"/>
              </a:spcBef>
            </a:pPr>
            <a:r>
              <a:rPr lang="en-US" sz="2500" b="1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18 volunteers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634629" y="776478"/>
            <a:ext cx="5018743" cy="57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4368"/>
              </a:lnSpc>
              <a:spcBef>
                <a:spcPct val="0"/>
              </a:spcBef>
            </a:pPr>
            <a:r>
              <a:rPr lang="en-US" sz="4200" b="1">
                <a:solidFill>
                  <a:srgbClr val="FBEA0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MALAGA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18589" y="1951096"/>
            <a:ext cx="4191084" cy="794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120"/>
              </a:lnSpc>
              <a:spcBef>
                <a:spcPct val="0"/>
              </a:spcBef>
            </a:pPr>
            <a:r>
              <a:rPr lang="en-US" sz="3000" b="1">
                <a:solidFill>
                  <a:srgbClr val="FBEA0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International protection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63389" y="3291200"/>
            <a:ext cx="3509610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2600"/>
              </a:lnSpc>
              <a:spcBef>
                <a:spcPct val="0"/>
              </a:spcBef>
            </a:pPr>
            <a:r>
              <a:rPr lang="en-US" sz="2500" b="1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 young people in IP situation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663389" y="7093638"/>
            <a:ext cx="350961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2600"/>
              </a:lnSpc>
              <a:spcBef>
                <a:spcPct val="0"/>
              </a:spcBef>
            </a:pPr>
            <a:r>
              <a:rPr lang="en-US" sz="2500" dirty="0">
                <a:solidFill>
                  <a:srgbClr val="005256"/>
                </a:solidFill>
                <a:latin typeface="Montserrat"/>
                <a:ea typeface="Montserrat"/>
                <a:cs typeface="Montserrat"/>
                <a:sym typeface="Montserrat"/>
              </a:rPr>
              <a:t>Main nationalities: </a:t>
            </a:r>
            <a:r>
              <a:rPr lang="en-US" sz="2500" b="1" dirty="0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Ukraine, Syria, Venezuela and Mali.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37369" y="437047"/>
            <a:ext cx="770708" cy="1161842"/>
          </a:xfrm>
          <a:custGeom>
            <a:avLst/>
            <a:gdLst/>
            <a:ahLst/>
            <a:cxnLst/>
            <a:rect l="l" t="t" r="r" b="b"/>
            <a:pathLst>
              <a:path w="770708" h="1161842">
                <a:moveTo>
                  <a:pt x="0" y="0"/>
                </a:moveTo>
                <a:lnTo>
                  <a:pt x="770708" y="0"/>
                </a:lnTo>
                <a:lnTo>
                  <a:pt x="770708" y="1161842"/>
                </a:lnTo>
                <a:lnTo>
                  <a:pt x="0" y="1161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" b="-6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-521107" y="-954095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6"/>
                </a:lnTo>
                <a:lnTo>
                  <a:pt x="0" y="23547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6858383" y="7932245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5"/>
                </a:lnTo>
                <a:lnTo>
                  <a:pt x="0" y="23547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5" name="Group 5"/>
          <p:cNvGrpSpPr/>
          <p:nvPr/>
        </p:nvGrpSpPr>
        <p:grpSpPr>
          <a:xfrm>
            <a:off x="1645268" y="2085041"/>
            <a:ext cx="6547132" cy="3065123"/>
            <a:chOff x="0" y="0"/>
            <a:chExt cx="8729510" cy="408683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8729510" cy="2811043"/>
              <a:chOff x="0" y="0"/>
              <a:chExt cx="3496922" cy="112606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496921" cy="1126065"/>
              </a:xfrm>
              <a:custGeom>
                <a:avLst/>
                <a:gdLst/>
                <a:ahLst/>
                <a:cxnLst/>
                <a:rect l="l" t="t" r="r" b="b"/>
                <a:pathLst>
                  <a:path w="3496921" h="1126065">
                    <a:moveTo>
                      <a:pt x="35475" y="0"/>
                    </a:moveTo>
                    <a:lnTo>
                      <a:pt x="3461447" y="0"/>
                    </a:lnTo>
                    <a:cubicBezTo>
                      <a:pt x="3470855" y="0"/>
                      <a:pt x="3479878" y="3738"/>
                      <a:pt x="3486531" y="10390"/>
                    </a:cubicBezTo>
                    <a:cubicBezTo>
                      <a:pt x="3493184" y="17043"/>
                      <a:pt x="3496921" y="26066"/>
                      <a:pt x="3496921" y="35475"/>
                    </a:cubicBezTo>
                    <a:lnTo>
                      <a:pt x="3496921" y="1090590"/>
                    </a:lnTo>
                    <a:cubicBezTo>
                      <a:pt x="3496921" y="1110182"/>
                      <a:pt x="3481039" y="1126065"/>
                      <a:pt x="3461447" y="1126065"/>
                    </a:cubicBezTo>
                    <a:lnTo>
                      <a:pt x="35475" y="1126065"/>
                    </a:lnTo>
                    <a:cubicBezTo>
                      <a:pt x="26066" y="1126065"/>
                      <a:pt x="17043" y="1122328"/>
                      <a:pt x="10390" y="1115675"/>
                    </a:cubicBezTo>
                    <a:cubicBezTo>
                      <a:pt x="3738" y="1109022"/>
                      <a:pt x="0" y="1099999"/>
                      <a:pt x="0" y="1090590"/>
                    </a:cubicBezTo>
                    <a:lnTo>
                      <a:pt x="0" y="35475"/>
                    </a:lnTo>
                    <a:cubicBezTo>
                      <a:pt x="0" y="26066"/>
                      <a:pt x="3738" y="17043"/>
                      <a:pt x="10390" y="10390"/>
                    </a:cubicBezTo>
                    <a:cubicBezTo>
                      <a:pt x="17043" y="3738"/>
                      <a:pt x="26066" y="0"/>
                      <a:pt x="35475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9525"/>
                <a:ext cx="3496922" cy="1135590"/>
              </a:xfrm>
              <a:prstGeom prst="rect">
                <a:avLst/>
              </a:prstGeom>
            </p:spPr>
            <p:txBody>
              <a:bodyPr lIns="60265" tIns="60265" rIns="60265" bIns="60265" rtlCol="0" anchor="ctr"/>
              <a:lstStyle/>
              <a:p>
                <a:pPr algn="ctr" rtl="0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736924" y="862955"/>
              <a:ext cx="7255662" cy="1248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0">
                <a:lnSpc>
                  <a:spcPts val="3084"/>
                </a:lnSpc>
              </a:pPr>
              <a:r>
                <a:rPr lang="en-US" sz="2965" b="1" dirty="0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Inditex Salta III Program</a:t>
              </a:r>
            </a:p>
            <a:p>
              <a:pPr marL="0" lvl="0" indent="0" algn="ctr" rtl="0">
                <a:lnSpc>
                  <a:spcPts val="4932"/>
                </a:lnSpc>
              </a:pPr>
              <a:r>
                <a:rPr lang="en-US" sz="2135" b="1" dirty="0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- initiated in April 2024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02871" y="2254029"/>
              <a:ext cx="5405210" cy="1832801"/>
            </a:xfrm>
            <a:custGeom>
              <a:avLst/>
              <a:gdLst/>
              <a:ahLst/>
              <a:cxnLst/>
              <a:rect l="l" t="t" r="r" b="b"/>
              <a:pathLst>
                <a:path w="5405210" h="1832801">
                  <a:moveTo>
                    <a:pt x="0" y="0"/>
                  </a:moveTo>
                  <a:lnTo>
                    <a:pt x="5405210" y="0"/>
                  </a:lnTo>
                  <a:lnTo>
                    <a:pt x="5405210" y="1832801"/>
                  </a:lnTo>
                  <a:lnTo>
                    <a:pt x="0" y="1832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18322" y="2323166"/>
            <a:ext cx="8113237" cy="3076262"/>
            <a:chOff x="0" y="0"/>
            <a:chExt cx="10817650" cy="4101683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0817650" cy="4101683"/>
              <a:chOff x="0" y="0"/>
              <a:chExt cx="4650869" cy="176345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650869" cy="1763451"/>
              </a:xfrm>
              <a:custGeom>
                <a:avLst/>
                <a:gdLst/>
                <a:ahLst/>
                <a:cxnLst/>
                <a:rect l="l" t="t" r="r" b="b"/>
                <a:pathLst>
                  <a:path w="4650869" h="1763451">
                    <a:moveTo>
                      <a:pt x="28627" y="0"/>
                    </a:moveTo>
                    <a:lnTo>
                      <a:pt x="4622242" y="0"/>
                    </a:lnTo>
                    <a:cubicBezTo>
                      <a:pt x="4638052" y="0"/>
                      <a:pt x="4650869" y="12817"/>
                      <a:pt x="4650869" y="28627"/>
                    </a:cubicBezTo>
                    <a:lnTo>
                      <a:pt x="4650869" y="1734824"/>
                    </a:lnTo>
                    <a:cubicBezTo>
                      <a:pt x="4650869" y="1750634"/>
                      <a:pt x="4638052" y="1763451"/>
                      <a:pt x="4622242" y="1763451"/>
                    </a:cubicBezTo>
                    <a:lnTo>
                      <a:pt x="28627" y="1763451"/>
                    </a:lnTo>
                    <a:cubicBezTo>
                      <a:pt x="12817" y="1763451"/>
                      <a:pt x="0" y="1750634"/>
                      <a:pt x="0" y="1734824"/>
                    </a:cubicBezTo>
                    <a:lnTo>
                      <a:pt x="0" y="28627"/>
                    </a:lnTo>
                    <a:cubicBezTo>
                      <a:pt x="0" y="12817"/>
                      <a:pt x="12817" y="0"/>
                      <a:pt x="28627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9525"/>
                <a:ext cx="4650869" cy="1772975"/>
              </a:xfrm>
              <a:prstGeom prst="rect">
                <a:avLst/>
              </a:prstGeom>
            </p:spPr>
            <p:txBody>
              <a:bodyPr lIns="56151" tIns="56151" rIns="56151" bIns="56151" rtlCol="0" anchor="ctr"/>
              <a:lstStyle/>
              <a:p>
                <a:pPr marL="0" lvl="0" indent="0" algn="ctr" rtl="0">
                  <a:lnSpc>
                    <a:spcPts val="28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913199" y="1010379"/>
              <a:ext cx="8991251" cy="2591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9" lvl="1" indent="-269875" algn="ctr" rtl="0">
                <a:lnSpc>
                  <a:spcPts val="3124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525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Selection of applications</a:t>
              </a:r>
            </a:p>
            <a:p>
              <a:pPr marL="539749" lvl="1" indent="-269875" algn="ctr" rtl="0">
                <a:lnSpc>
                  <a:spcPts val="3124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525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Interview preparation</a:t>
              </a:r>
            </a:p>
            <a:p>
              <a:pPr marL="539749" lvl="1" indent="-269875" algn="ctr" rtl="0">
                <a:lnSpc>
                  <a:spcPts val="3124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525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Preparation of documentation</a:t>
              </a:r>
            </a:p>
            <a:p>
              <a:pPr marL="539749" lvl="1" indent="-269875" algn="ctr" rtl="0">
                <a:lnSpc>
                  <a:spcPts val="3124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525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Training for employment</a:t>
              </a:r>
            </a:p>
            <a:p>
              <a:pPr marL="539749" lvl="1" indent="-269875" algn="ctr" rtl="0">
                <a:lnSpc>
                  <a:spcPts val="3124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525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Raising awareness in the company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38310" y="358949"/>
              <a:ext cx="3741029" cy="461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0">
                <a:lnSpc>
                  <a:spcPts val="2600"/>
                </a:lnSpc>
                <a:spcBef>
                  <a:spcPct val="0"/>
                </a:spcBef>
              </a:pPr>
              <a:r>
                <a:rPr lang="en-US" sz="2500" b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ACTIVITIES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731967" y="569173"/>
            <a:ext cx="8824065" cy="51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952"/>
              </a:lnSpc>
              <a:spcBef>
                <a:spcPct val="0"/>
              </a:spcBef>
            </a:pPr>
            <a:r>
              <a:rPr lang="en-US" sz="38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Job placement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2013138" y="5801272"/>
            <a:ext cx="5246162" cy="3457028"/>
            <a:chOff x="0" y="0"/>
            <a:chExt cx="6994883" cy="460937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6994883" cy="4609370"/>
              <a:chOff x="0" y="0"/>
              <a:chExt cx="3324122" cy="219047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324122" cy="2190474"/>
              </a:xfrm>
              <a:custGeom>
                <a:avLst/>
                <a:gdLst/>
                <a:ahLst/>
                <a:cxnLst/>
                <a:rect l="l" t="t" r="r" b="b"/>
                <a:pathLst>
                  <a:path w="3324122" h="2190474">
                    <a:moveTo>
                      <a:pt x="44272" y="0"/>
                    </a:moveTo>
                    <a:lnTo>
                      <a:pt x="3279851" y="0"/>
                    </a:lnTo>
                    <a:cubicBezTo>
                      <a:pt x="3304301" y="0"/>
                      <a:pt x="3324122" y="19821"/>
                      <a:pt x="3324122" y="44272"/>
                    </a:cubicBezTo>
                    <a:lnTo>
                      <a:pt x="3324122" y="2146202"/>
                    </a:lnTo>
                    <a:cubicBezTo>
                      <a:pt x="3324122" y="2170653"/>
                      <a:pt x="3304301" y="2190474"/>
                      <a:pt x="3279851" y="2190474"/>
                    </a:cubicBezTo>
                    <a:lnTo>
                      <a:pt x="44272" y="2190474"/>
                    </a:lnTo>
                    <a:cubicBezTo>
                      <a:pt x="32530" y="2190474"/>
                      <a:pt x="21270" y="2185810"/>
                      <a:pt x="12967" y="2177507"/>
                    </a:cubicBezTo>
                    <a:cubicBezTo>
                      <a:pt x="4664" y="2169205"/>
                      <a:pt x="0" y="2157944"/>
                      <a:pt x="0" y="2146202"/>
                    </a:cubicBezTo>
                    <a:lnTo>
                      <a:pt x="0" y="44272"/>
                    </a:lnTo>
                    <a:cubicBezTo>
                      <a:pt x="0" y="19821"/>
                      <a:pt x="19821" y="0"/>
                      <a:pt x="44272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9525"/>
                <a:ext cx="3324122" cy="21999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3249"/>
                  </a:lnSpc>
                </a:pPr>
                <a:endParaRPr dirty="0"/>
              </a:p>
              <a:p>
                <a:pPr algn="ctr" rtl="0">
                  <a:lnSpc>
                    <a:spcPts val="1249"/>
                  </a:lnSpc>
                </a:pPr>
                <a:endParaRPr dirty="0"/>
              </a:p>
              <a:p>
                <a:pPr algn="ctr" rtl="0">
                  <a:lnSpc>
                    <a:spcPts val="2099"/>
                  </a:lnSpc>
                </a:pPr>
                <a:r>
                  <a:rPr lang="en-US" sz="2499" u="none" strike="noStrike" dirty="0">
                    <a:solidFill>
                      <a:srgbClr val="00525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5 people inserted</a:t>
                </a:r>
              </a:p>
              <a:p>
                <a:pPr algn="ctr" rtl="0">
                  <a:lnSpc>
                    <a:spcPts val="2099"/>
                  </a:lnSpc>
                </a:pPr>
                <a:endParaRPr lang="en-US" sz="2499" u="none" strike="noStrike" dirty="0">
                  <a:solidFill>
                    <a:srgbClr val="00525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algn="ctr" rtl="0">
                  <a:lnSpc>
                    <a:spcPts val="2099"/>
                  </a:lnSpc>
                </a:pPr>
                <a:r>
                  <a:rPr lang="en-US" sz="2499" u="none" strike="noStrike" dirty="0">
                    <a:solidFill>
                      <a:srgbClr val="00525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3 women / 2 men</a:t>
                </a:r>
              </a:p>
              <a:p>
                <a:pPr algn="ctr" rtl="0">
                  <a:lnSpc>
                    <a:spcPts val="2099"/>
                  </a:lnSpc>
                </a:pPr>
                <a:endParaRPr lang="en-US" sz="2499" u="none" strike="noStrike" dirty="0">
                  <a:solidFill>
                    <a:srgbClr val="00525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algn="ctr" rtl="0">
                  <a:lnSpc>
                    <a:spcPts val="2099"/>
                  </a:lnSpc>
                </a:pPr>
                <a:r>
                  <a:rPr lang="en-US" sz="2499" u="none" strike="noStrike" dirty="0">
                    <a:solidFill>
                      <a:srgbClr val="00525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Afghanistan, Ukraine, Palestine and Guinea Conakry.</a:t>
                </a:r>
              </a:p>
              <a:p>
                <a:pPr algn="ctr" rtl="0">
                  <a:lnSpc>
                    <a:spcPts val="2099"/>
                  </a:lnSpc>
                </a:pPr>
                <a:endParaRPr lang="en-US" sz="2499" u="none" strike="noStrike" dirty="0">
                  <a:solidFill>
                    <a:srgbClr val="00525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algn="ctr" rtl="0">
                  <a:lnSpc>
                    <a:spcPts val="2099"/>
                  </a:lnSpc>
                </a:pPr>
                <a:r>
                  <a:rPr lang="en-US" sz="2499" u="none" strike="noStrike" dirty="0">
                    <a:solidFill>
                      <a:srgbClr val="00525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Position: warehouse </a:t>
                </a:r>
                <a:r>
                  <a:rPr lang="en-US" sz="2499" dirty="0">
                    <a:solidFill>
                      <a:srgbClr val="00525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operator</a:t>
                </a:r>
                <a:endParaRPr lang="en-US" sz="2499" u="none" strike="noStrike" dirty="0">
                  <a:solidFill>
                    <a:srgbClr val="00525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626927" y="497064"/>
              <a:ext cx="3741029" cy="461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0">
                <a:lnSpc>
                  <a:spcPts val="2600"/>
                </a:lnSpc>
                <a:spcBef>
                  <a:spcPct val="0"/>
                </a:spcBef>
              </a:pPr>
              <a:r>
                <a:rPr lang="en-US" sz="2500" b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PARTICIPANTS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984427" y="5675653"/>
            <a:ext cx="8826384" cy="3877945"/>
            <a:chOff x="0" y="0"/>
            <a:chExt cx="11768513" cy="5170593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1768513" cy="5170593"/>
              <a:chOff x="0" y="0"/>
              <a:chExt cx="5592656" cy="245718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5592656" cy="2457179"/>
              </a:xfrm>
              <a:custGeom>
                <a:avLst/>
                <a:gdLst/>
                <a:ahLst/>
                <a:cxnLst/>
                <a:rect l="l" t="t" r="r" b="b"/>
                <a:pathLst>
                  <a:path w="5592656" h="2457179">
                    <a:moveTo>
                      <a:pt x="26314" y="0"/>
                    </a:moveTo>
                    <a:lnTo>
                      <a:pt x="5566342" y="0"/>
                    </a:lnTo>
                    <a:cubicBezTo>
                      <a:pt x="5580875" y="0"/>
                      <a:pt x="5592656" y="11781"/>
                      <a:pt x="5592656" y="26314"/>
                    </a:cubicBezTo>
                    <a:lnTo>
                      <a:pt x="5592656" y="2430865"/>
                    </a:lnTo>
                    <a:cubicBezTo>
                      <a:pt x="5592656" y="2437844"/>
                      <a:pt x="5589884" y="2444537"/>
                      <a:pt x="5584949" y="2449472"/>
                    </a:cubicBezTo>
                    <a:cubicBezTo>
                      <a:pt x="5580014" y="2454407"/>
                      <a:pt x="5573321" y="2457179"/>
                      <a:pt x="5566342" y="2457179"/>
                    </a:cubicBezTo>
                    <a:lnTo>
                      <a:pt x="26314" y="2457179"/>
                    </a:lnTo>
                    <a:cubicBezTo>
                      <a:pt x="19335" y="2457179"/>
                      <a:pt x="12642" y="2454407"/>
                      <a:pt x="7707" y="2449472"/>
                    </a:cubicBezTo>
                    <a:cubicBezTo>
                      <a:pt x="2772" y="2444537"/>
                      <a:pt x="0" y="2437844"/>
                      <a:pt x="0" y="2430865"/>
                    </a:cubicBezTo>
                    <a:lnTo>
                      <a:pt x="0" y="26314"/>
                    </a:lnTo>
                    <a:cubicBezTo>
                      <a:pt x="0" y="19335"/>
                      <a:pt x="2772" y="12642"/>
                      <a:pt x="7707" y="7707"/>
                    </a:cubicBezTo>
                    <a:cubicBezTo>
                      <a:pt x="12642" y="2772"/>
                      <a:pt x="19335" y="0"/>
                      <a:pt x="26314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171450"/>
                <a:ext cx="5592656" cy="22857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249"/>
                  </a:lnSpc>
                </a:pPr>
                <a:endParaRPr dirty="0"/>
              </a:p>
              <a:p>
                <a:pPr algn="ctr" rtl="0">
                  <a:lnSpc>
                    <a:spcPts val="1249"/>
                  </a:lnSpc>
                </a:pPr>
                <a:endParaRPr dirty="0"/>
              </a:p>
              <a:p>
                <a:pPr algn="ctr" rtl="0">
                  <a:lnSpc>
                    <a:spcPts val="2874"/>
                  </a:lnSpc>
                </a:pPr>
                <a:endParaRPr dirty="0"/>
              </a:p>
              <a:p>
                <a:pPr algn="ctr" rtl="0">
                  <a:lnSpc>
                    <a:spcPts val="2874"/>
                  </a:lnSpc>
                </a:pPr>
                <a:r>
                  <a:rPr lang="en-US" sz="2499" dirty="0">
                    <a:solidFill>
                      <a:srgbClr val="00525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Work insertion is a pillar of inclusion in the host society</a:t>
                </a:r>
              </a:p>
              <a:p>
                <a:pPr algn="ctr" rtl="0">
                  <a:lnSpc>
                    <a:spcPts val="2874"/>
                  </a:lnSpc>
                </a:pPr>
                <a:endParaRPr lang="en-US" sz="2499" dirty="0">
                  <a:solidFill>
                    <a:srgbClr val="00525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algn="ctr" rtl="0">
                  <a:lnSpc>
                    <a:spcPts val="2874"/>
                  </a:lnSpc>
                </a:pPr>
                <a:r>
                  <a:rPr lang="en-US" sz="2499" dirty="0">
                    <a:solidFill>
                      <a:srgbClr val="00525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Need for awareness raising in companies</a:t>
                </a:r>
              </a:p>
              <a:p>
                <a:pPr algn="ctr" rtl="0">
                  <a:lnSpc>
                    <a:spcPts val="2874"/>
                  </a:lnSpc>
                </a:pPr>
                <a:endParaRPr lang="en-US" sz="2499" dirty="0">
                  <a:solidFill>
                    <a:srgbClr val="00525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algn="ctr" rtl="0">
                  <a:lnSpc>
                    <a:spcPts val="2874"/>
                  </a:lnSpc>
                </a:pPr>
                <a:r>
                  <a:rPr lang="en-US" sz="2499" dirty="0">
                    <a:solidFill>
                      <a:srgbClr val="00525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Links established within the workplace that facilitate technical learning and adaptation to the new work context.</a:t>
                </a: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4013742" y="361251"/>
              <a:ext cx="3741029" cy="461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0">
                <a:lnSpc>
                  <a:spcPts val="2600"/>
                </a:lnSpc>
                <a:spcBef>
                  <a:spcPct val="0"/>
                </a:spcBef>
              </a:pPr>
              <a:r>
                <a:rPr lang="en-US" sz="2500" b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LEARNINGS</a:t>
              </a:r>
            </a:p>
          </p:txBody>
        </p:sp>
      </p:grpSp>
      <p:sp>
        <p:nvSpPr>
          <p:cNvPr id="28" name="Freeform 28"/>
          <p:cNvSpPr/>
          <p:nvPr/>
        </p:nvSpPr>
        <p:spPr>
          <a:xfrm rot="4590923">
            <a:off x="10866582" y="8026571"/>
            <a:ext cx="785227" cy="2463459"/>
          </a:xfrm>
          <a:custGeom>
            <a:avLst/>
            <a:gdLst/>
            <a:ahLst/>
            <a:cxnLst/>
            <a:rect l="l" t="t" r="r" b="b"/>
            <a:pathLst>
              <a:path w="785227" h="2463459">
                <a:moveTo>
                  <a:pt x="0" y="0"/>
                </a:moveTo>
                <a:lnTo>
                  <a:pt x="785228" y="0"/>
                </a:lnTo>
                <a:lnTo>
                  <a:pt x="785228" y="2463458"/>
                </a:lnTo>
                <a:lnTo>
                  <a:pt x="0" y="24634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9" name="Freeform 29"/>
          <p:cNvSpPr/>
          <p:nvPr/>
        </p:nvSpPr>
        <p:spPr>
          <a:xfrm rot="-5268030">
            <a:off x="8409173" y="2463871"/>
            <a:ext cx="656543" cy="2059742"/>
          </a:xfrm>
          <a:custGeom>
            <a:avLst/>
            <a:gdLst/>
            <a:ahLst/>
            <a:cxnLst/>
            <a:rect l="l" t="t" r="r" b="b"/>
            <a:pathLst>
              <a:path w="656543" h="2059742">
                <a:moveTo>
                  <a:pt x="0" y="0"/>
                </a:moveTo>
                <a:lnTo>
                  <a:pt x="656543" y="0"/>
                </a:lnTo>
                <a:lnTo>
                  <a:pt x="656543" y="2059742"/>
                </a:lnTo>
                <a:lnTo>
                  <a:pt x="0" y="2059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0" name="Freeform 30"/>
          <p:cNvSpPr/>
          <p:nvPr/>
        </p:nvSpPr>
        <p:spPr>
          <a:xfrm rot="429491">
            <a:off x="16984819" y="4634562"/>
            <a:ext cx="606980" cy="1904250"/>
          </a:xfrm>
          <a:custGeom>
            <a:avLst/>
            <a:gdLst/>
            <a:ahLst/>
            <a:cxnLst/>
            <a:rect l="l" t="t" r="r" b="b"/>
            <a:pathLst>
              <a:path w="606980" h="1904250">
                <a:moveTo>
                  <a:pt x="0" y="0"/>
                </a:moveTo>
                <a:lnTo>
                  <a:pt x="606980" y="0"/>
                </a:lnTo>
                <a:lnTo>
                  <a:pt x="606980" y="1904250"/>
                </a:lnTo>
                <a:lnTo>
                  <a:pt x="0" y="1904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1" name="TextBox 31"/>
          <p:cNvSpPr txBox="1"/>
          <p:nvPr/>
        </p:nvSpPr>
        <p:spPr>
          <a:xfrm>
            <a:off x="6634629" y="1404955"/>
            <a:ext cx="5018743" cy="40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120"/>
              </a:lnSpc>
              <a:spcBef>
                <a:spcPct val="0"/>
              </a:spcBef>
            </a:pPr>
            <a:r>
              <a:rPr lang="en-US" sz="3000" b="1">
                <a:solidFill>
                  <a:srgbClr val="FBEA0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MADRID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1107" y="-954095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6"/>
                </a:lnTo>
                <a:lnTo>
                  <a:pt x="0" y="2354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4731967" y="457581"/>
            <a:ext cx="8824065" cy="57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4368"/>
              </a:lnSpc>
              <a:spcBef>
                <a:spcPct val="0"/>
              </a:spcBef>
            </a:pPr>
            <a:r>
              <a:rPr lang="en-US" sz="4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Lessons learned and challenges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57052" y="1400661"/>
            <a:ext cx="5664246" cy="7857639"/>
            <a:chOff x="0" y="0"/>
            <a:chExt cx="1491818" cy="20695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91818" cy="2069502"/>
            </a:xfrm>
            <a:custGeom>
              <a:avLst/>
              <a:gdLst/>
              <a:ahLst/>
              <a:cxnLst/>
              <a:rect l="l" t="t" r="r" b="b"/>
              <a:pathLst>
                <a:path w="1491818" h="2069502">
                  <a:moveTo>
                    <a:pt x="69707" y="0"/>
                  </a:moveTo>
                  <a:lnTo>
                    <a:pt x="1422111" y="0"/>
                  </a:lnTo>
                  <a:cubicBezTo>
                    <a:pt x="1460609" y="0"/>
                    <a:pt x="1491818" y="31209"/>
                    <a:pt x="1491818" y="69707"/>
                  </a:cubicBezTo>
                  <a:lnTo>
                    <a:pt x="1491818" y="1999795"/>
                  </a:lnTo>
                  <a:cubicBezTo>
                    <a:pt x="1491818" y="2038293"/>
                    <a:pt x="1460609" y="2069502"/>
                    <a:pt x="1422111" y="2069502"/>
                  </a:cubicBezTo>
                  <a:lnTo>
                    <a:pt x="69707" y="2069502"/>
                  </a:lnTo>
                  <a:cubicBezTo>
                    <a:pt x="31209" y="2069502"/>
                    <a:pt x="0" y="2038293"/>
                    <a:pt x="0" y="1999795"/>
                  </a:cubicBezTo>
                  <a:lnTo>
                    <a:pt x="0" y="69707"/>
                  </a:lnTo>
                  <a:cubicBezTo>
                    <a:pt x="0" y="31209"/>
                    <a:pt x="31209" y="0"/>
                    <a:pt x="69707" y="0"/>
                  </a:cubicBezTo>
                  <a:close/>
                </a:path>
              </a:pathLst>
            </a:custGeom>
            <a:solidFill>
              <a:srgbClr val="00525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8100"/>
              <a:ext cx="1491818" cy="20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83230" y="2711942"/>
            <a:ext cx="3185577" cy="1682029"/>
            <a:chOff x="0" y="0"/>
            <a:chExt cx="4247436" cy="22427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247436" cy="2242706"/>
              <a:chOff x="0" y="0"/>
              <a:chExt cx="2018475" cy="106578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18475" cy="1065783"/>
              </a:xfrm>
              <a:custGeom>
                <a:avLst/>
                <a:gdLst/>
                <a:ahLst/>
                <a:cxnLst/>
                <a:rect l="l" t="t" r="r" b="b"/>
                <a:pathLst>
                  <a:path w="2018475" h="1065783">
                    <a:moveTo>
                      <a:pt x="72909" y="0"/>
                    </a:moveTo>
                    <a:lnTo>
                      <a:pt x="1945566" y="0"/>
                    </a:lnTo>
                    <a:cubicBezTo>
                      <a:pt x="1985833" y="0"/>
                      <a:pt x="2018475" y="32643"/>
                      <a:pt x="2018475" y="72909"/>
                    </a:cubicBezTo>
                    <a:lnTo>
                      <a:pt x="2018475" y="992874"/>
                    </a:lnTo>
                    <a:cubicBezTo>
                      <a:pt x="2018475" y="1033141"/>
                      <a:pt x="1985833" y="1065783"/>
                      <a:pt x="1945566" y="1065783"/>
                    </a:cubicBezTo>
                    <a:lnTo>
                      <a:pt x="72909" y="1065783"/>
                    </a:lnTo>
                    <a:cubicBezTo>
                      <a:pt x="53572" y="1065783"/>
                      <a:pt x="35028" y="1058102"/>
                      <a:pt x="21355" y="1044429"/>
                    </a:cubicBezTo>
                    <a:cubicBezTo>
                      <a:pt x="7681" y="1030755"/>
                      <a:pt x="0" y="1012211"/>
                      <a:pt x="0" y="992874"/>
                    </a:cubicBezTo>
                    <a:lnTo>
                      <a:pt x="0" y="72909"/>
                    </a:lnTo>
                    <a:cubicBezTo>
                      <a:pt x="0" y="32643"/>
                      <a:pt x="32643" y="0"/>
                      <a:pt x="729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9525"/>
                <a:ext cx="2018475" cy="10753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74936" y="566122"/>
              <a:ext cx="3697565" cy="11485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263"/>
                </a:lnSpc>
                <a:spcBef>
                  <a:spcPct val="0"/>
                </a:spcBef>
              </a:pPr>
              <a:r>
                <a:rPr lang="en-US" sz="2176" b="1" dirty="0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Individualized attention and support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88311" y="1708007"/>
            <a:ext cx="5265582" cy="794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3120"/>
              </a:lnSpc>
              <a:spcBef>
                <a:spcPct val="0"/>
              </a:spcBef>
            </a:pPr>
            <a:r>
              <a:rPr lang="en-US" sz="3000" b="1">
                <a:solidFill>
                  <a:srgbClr val="FBEA0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ENGAGEMENT STRATEGIES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46519" y="4603522"/>
            <a:ext cx="5285311" cy="2597071"/>
            <a:chOff x="0" y="0"/>
            <a:chExt cx="3409257" cy="16752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09257" cy="1675224"/>
            </a:xfrm>
            <a:custGeom>
              <a:avLst/>
              <a:gdLst/>
              <a:ahLst/>
              <a:cxnLst/>
              <a:rect l="l" t="t" r="r" b="b"/>
              <a:pathLst>
                <a:path w="3409257" h="1675224">
                  <a:moveTo>
                    <a:pt x="43944" y="0"/>
                  </a:moveTo>
                  <a:lnTo>
                    <a:pt x="3365313" y="0"/>
                  </a:lnTo>
                  <a:cubicBezTo>
                    <a:pt x="3389582" y="0"/>
                    <a:pt x="3409257" y="19674"/>
                    <a:pt x="3409257" y="43944"/>
                  </a:cubicBezTo>
                  <a:lnTo>
                    <a:pt x="3409257" y="1631280"/>
                  </a:lnTo>
                  <a:cubicBezTo>
                    <a:pt x="3409257" y="1655550"/>
                    <a:pt x="3389582" y="1675224"/>
                    <a:pt x="3365313" y="1675224"/>
                  </a:cubicBezTo>
                  <a:lnTo>
                    <a:pt x="43944" y="1675224"/>
                  </a:lnTo>
                  <a:cubicBezTo>
                    <a:pt x="19674" y="1675224"/>
                    <a:pt x="0" y="1655550"/>
                    <a:pt x="0" y="1631280"/>
                  </a:cubicBezTo>
                  <a:lnTo>
                    <a:pt x="0" y="43944"/>
                  </a:lnTo>
                  <a:cubicBezTo>
                    <a:pt x="0" y="19674"/>
                    <a:pt x="19674" y="0"/>
                    <a:pt x="43944" y="0"/>
                  </a:cubicBezTo>
                  <a:close/>
                </a:path>
              </a:pathLst>
            </a:custGeom>
            <a:solidFill>
              <a:srgbClr val="A7EDE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3409257" cy="1684749"/>
            </a:xfrm>
            <a:prstGeom prst="rect">
              <a:avLst/>
            </a:prstGeom>
          </p:spPr>
          <p:txBody>
            <a:bodyPr lIns="49901" tIns="49901" rIns="49901" bIns="49901" rtlCol="0" anchor="ctr"/>
            <a:lstStyle/>
            <a:p>
              <a:pPr algn="ctr" rtl="0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35718" y="4931337"/>
            <a:ext cx="4786916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2223"/>
              </a:lnSpc>
              <a:spcBef>
                <a:spcPct val="0"/>
              </a:spcBef>
            </a:pPr>
            <a:r>
              <a:rPr lang="en-US" sz="2137" b="1" dirty="0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Stay motivated: </a:t>
            </a:r>
            <a:r>
              <a:rPr lang="en-US" sz="2137" dirty="0">
                <a:solidFill>
                  <a:srgbClr val="005256"/>
                </a:solidFill>
                <a:latin typeface="Montserrat"/>
                <a:ea typeface="Montserrat"/>
                <a:cs typeface="Montserrat"/>
                <a:sym typeface="Montserrat"/>
              </a:rPr>
              <a:t>Periodic sending of information on events in the localities; individual activities are proposed; organization of group activities according to majority demand and availability.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59686" y="7410143"/>
            <a:ext cx="3832666" cy="1645296"/>
            <a:chOff x="0" y="0"/>
            <a:chExt cx="2428489" cy="104250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428489" cy="1042508"/>
            </a:xfrm>
            <a:custGeom>
              <a:avLst/>
              <a:gdLst/>
              <a:ahLst/>
              <a:cxnLst/>
              <a:rect l="l" t="t" r="r" b="b"/>
              <a:pathLst>
                <a:path w="2428489" h="1042508">
                  <a:moveTo>
                    <a:pt x="60599" y="0"/>
                  </a:moveTo>
                  <a:lnTo>
                    <a:pt x="2367890" y="0"/>
                  </a:lnTo>
                  <a:cubicBezTo>
                    <a:pt x="2401358" y="0"/>
                    <a:pt x="2428489" y="27131"/>
                    <a:pt x="2428489" y="60599"/>
                  </a:cubicBezTo>
                  <a:lnTo>
                    <a:pt x="2428489" y="981908"/>
                  </a:lnTo>
                  <a:cubicBezTo>
                    <a:pt x="2428489" y="1015376"/>
                    <a:pt x="2401358" y="1042508"/>
                    <a:pt x="2367890" y="1042508"/>
                  </a:cubicBezTo>
                  <a:lnTo>
                    <a:pt x="60599" y="1042508"/>
                  </a:lnTo>
                  <a:cubicBezTo>
                    <a:pt x="27131" y="1042508"/>
                    <a:pt x="0" y="1015376"/>
                    <a:pt x="0" y="981908"/>
                  </a:cubicBezTo>
                  <a:lnTo>
                    <a:pt x="0" y="60599"/>
                  </a:lnTo>
                  <a:cubicBezTo>
                    <a:pt x="0" y="27131"/>
                    <a:pt x="27131" y="0"/>
                    <a:pt x="60599" y="0"/>
                  </a:cubicBezTo>
                  <a:close/>
                </a:path>
              </a:pathLst>
            </a:custGeom>
            <a:solidFill>
              <a:srgbClr val="A7EDE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2428489" cy="1052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0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628313" y="7677279"/>
            <a:ext cx="3180962" cy="1149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2263"/>
              </a:lnSpc>
              <a:spcBef>
                <a:spcPct val="0"/>
              </a:spcBef>
            </a:pPr>
            <a:r>
              <a:rPr lang="en-US" sz="2176" b="1" u="none" strike="noStrike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Work on the bond of trust between the technical team and participants.</a:t>
            </a:r>
          </a:p>
        </p:txBody>
      </p:sp>
      <p:sp>
        <p:nvSpPr>
          <p:cNvPr id="21" name="Freeform 21"/>
          <p:cNvSpPr/>
          <p:nvPr/>
        </p:nvSpPr>
        <p:spPr>
          <a:xfrm>
            <a:off x="17223523" y="371346"/>
            <a:ext cx="682796" cy="1029315"/>
          </a:xfrm>
          <a:custGeom>
            <a:avLst/>
            <a:gdLst/>
            <a:ahLst/>
            <a:cxnLst/>
            <a:rect l="l" t="t" r="r" b="b"/>
            <a:pathLst>
              <a:path w="682796" h="1029315">
                <a:moveTo>
                  <a:pt x="0" y="0"/>
                </a:moveTo>
                <a:lnTo>
                  <a:pt x="682796" y="0"/>
                </a:lnTo>
                <a:lnTo>
                  <a:pt x="682796" y="1029315"/>
                </a:lnTo>
                <a:lnTo>
                  <a:pt x="0" y="10293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" b="-6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>
            <a:off x="16858383" y="7932245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5"/>
                </a:lnTo>
                <a:lnTo>
                  <a:pt x="0" y="23547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3" name="Group 23"/>
          <p:cNvGrpSpPr/>
          <p:nvPr/>
        </p:nvGrpSpPr>
        <p:grpSpPr>
          <a:xfrm>
            <a:off x="6314225" y="1794031"/>
            <a:ext cx="5664246" cy="7464269"/>
            <a:chOff x="0" y="0"/>
            <a:chExt cx="1491818" cy="196589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91818" cy="1965898"/>
            </a:xfrm>
            <a:custGeom>
              <a:avLst/>
              <a:gdLst/>
              <a:ahLst/>
              <a:cxnLst/>
              <a:rect l="l" t="t" r="r" b="b"/>
              <a:pathLst>
                <a:path w="1491818" h="1965898">
                  <a:moveTo>
                    <a:pt x="69707" y="0"/>
                  </a:moveTo>
                  <a:lnTo>
                    <a:pt x="1422111" y="0"/>
                  </a:lnTo>
                  <a:cubicBezTo>
                    <a:pt x="1460609" y="0"/>
                    <a:pt x="1491818" y="31209"/>
                    <a:pt x="1491818" y="69707"/>
                  </a:cubicBezTo>
                  <a:lnTo>
                    <a:pt x="1491818" y="1896191"/>
                  </a:lnTo>
                  <a:cubicBezTo>
                    <a:pt x="1491818" y="1934689"/>
                    <a:pt x="1460609" y="1965898"/>
                    <a:pt x="1422111" y="1965898"/>
                  </a:cubicBezTo>
                  <a:lnTo>
                    <a:pt x="69707" y="1965898"/>
                  </a:lnTo>
                  <a:cubicBezTo>
                    <a:pt x="31209" y="1965898"/>
                    <a:pt x="0" y="1934689"/>
                    <a:pt x="0" y="1896191"/>
                  </a:cubicBezTo>
                  <a:lnTo>
                    <a:pt x="0" y="69707"/>
                  </a:lnTo>
                  <a:cubicBezTo>
                    <a:pt x="0" y="31209"/>
                    <a:pt x="31209" y="0"/>
                    <a:pt x="69707" y="0"/>
                  </a:cubicBezTo>
                  <a:close/>
                </a:path>
              </a:pathLst>
            </a:custGeom>
            <a:solidFill>
              <a:srgbClr val="00525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38100"/>
              <a:ext cx="1491818" cy="1927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792891" y="2711942"/>
            <a:ext cx="4786916" cy="1682029"/>
            <a:chOff x="0" y="0"/>
            <a:chExt cx="3033130" cy="106578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33130" cy="1065783"/>
            </a:xfrm>
            <a:custGeom>
              <a:avLst/>
              <a:gdLst/>
              <a:ahLst/>
              <a:cxnLst/>
              <a:rect l="l" t="t" r="r" b="b"/>
              <a:pathLst>
                <a:path w="3033130" h="1065783">
                  <a:moveTo>
                    <a:pt x="48519" y="0"/>
                  </a:moveTo>
                  <a:lnTo>
                    <a:pt x="2984611" y="0"/>
                  </a:lnTo>
                  <a:cubicBezTo>
                    <a:pt x="2997479" y="0"/>
                    <a:pt x="3009820" y="5112"/>
                    <a:pt x="3018919" y="14211"/>
                  </a:cubicBezTo>
                  <a:cubicBezTo>
                    <a:pt x="3028018" y="23310"/>
                    <a:pt x="3033130" y="35651"/>
                    <a:pt x="3033130" y="48519"/>
                  </a:cubicBezTo>
                  <a:lnTo>
                    <a:pt x="3033130" y="1017264"/>
                  </a:lnTo>
                  <a:cubicBezTo>
                    <a:pt x="3033130" y="1030132"/>
                    <a:pt x="3028018" y="1042473"/>
                    <a:pt x="3018919" y="1051572"/>
                  </a:cubicBezTo>
                  <a:cubicBezTo>
                    <a:pt x="3009820" y="1060671"/>
                    <a:pt x="2997479" y="1065783"/>
                    <a:pt x="2984611" y="1065783"/>
                  </a:cubicBezTo>
                  <a:lnTo>
                    <a:pt x="48519" y="1065783"/>
                  </a:lnTo>
                  <a:cubicBezTo>
                    <a:pt x="35651" y="1065783"/>
                    <a:pt x="23310" y="1060671"/>
                    <a:pt x="14211" y="1051572"/>
                  </a:cubicBezTo>
                  <a:cubicBezTo>
                    <a:pt x="5112" y="1042473"/>
                    <a:pt x="0" y="1030132"/>
                    <a:pt x="0" y="1017264"/>
                  </a:cubicBezTo>
                  <a:lnTo>
                    <a:pt x="0" y="48519"/>
                  </a:lnTo>
                  <a:cubicBezTo>
                    <a:pt x="0" y="35651"/>
                    <a:pt x="5112" y="23310"/>
                    <a:pt x="14211" y="14211"/>
                  </a:cubicBezTo>
                  <a:cubicBezTo>
                    <a:pt x="23310" y="5112"/>
                    <a:pt x="35651" y="0"/>
                    <a:pt x="48519" y="0"/>
                  </a:cubicBezTo>
                  <a:close/>
                </a:path>
              </a:pathLst>
            </a:custGeom>
            <a:solidFill>
              <a:srgbClr val="A7EDE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3033130" cy="1075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7015094" y="2815574"/>
            <a:ext cx="4342510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2263"/>
              </a:lnSpc>
              <a:spcBef>
                <a:spcPct val="0"/>
              </a:spcBef>
            </a:pPr>
            <a:r>
              <a:rPr lang="en-US" sz="2176" dirty="0">
                <a:solidFill>
                  <a:srgbClr val="005256"/>
                </a:solidFill>
                <a:latin typeface="Montserrat"/>
                <a:ea typeface="Montserrat"/>
                <a:cs typeface="Montserrat"/>
                <a:sym typeface="Montserrat"/>
              </a:rPr>
              <a:t>Transfer and promote dynamics of </a:t>
            </a:r>
            <a:r>
              <a:rPr lang="en-US" sz="2176" b="1" dirty="0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solidarity, mutual respect, exchange of experiences </a:t>
            </a:r>
            <a:r>
              <a:rPr lang="en-US" sz="2176" dirty="0">
                <a:solidFill>
                  <a:srgbClr val="005256"/>
                </a:solidFill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lang="en-US" sz="2176" b="1" dirty="0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horizontality.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529708" y="2086975"/>
            <a:ext cx="3313282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3120"/>
              </a:lnSpc>
              <a:spcBef>
                <a:spcPct val="0"/>
              </a:spcBef>
            </a:pPr>
            <a:r>
              <a:rPr lang="en-US" sz="3000" b="1">
                <a:solidFill>
                  <a:srgbClr val="FBEA0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PARTICIPANTS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6503692" y="4603522"/>
            <a:ext cx="5285311" cy="2597071"/>
            <a:chOff x="0" y="0"/>
            <a:chExt cx="3409257" cy="167522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409257" cy="1675224"/>
            </a:xfrm>
            <a:custGeom>
              <a:avLst/>
              <a:gdLst/>
              <a:ahLst/>
              <a:cxnLst/>
              <a:rect l="l" t="t" r="r" b="b"/>
              <a:pathLst>
                <a:path w="3409257" h="1675224">
                  <a:moveTo>
                    <a:pt x="43944" y="0"/>
                  </a:moveTo>
                  <a:lnTo>
                    <a:pt x="3365313" y="0"/>
                  </a:lnTo>
                  <a:cubicBezTo>
                    <a:pt x="3389582" y="0"/>
                    <a:pt x="3409257" y="19674"/>
                    <a:pt x="3409257" y="43944"/>
                  </a:cubicBezTo>
                  <a:lnTo>
                    <a:pt x="3409257" y="1631280"/>
                  </a:lnTo>
                  <a:cubicBezTo>
                    <a:pt x="3409257" y="1655550"/>
                    <a:pt x="3389582" y="1675224"/>
                    <a:pt x="3365313" y="1675224"/>
                  </a:cubicBezTo>
                  <a:lnTo>
                    <a:pt x="43944" y="1675224"/>
                  </a:lnTo>
                  <a:cubicBezTo>
                    <a:pt x="19674" y="1675224"/>
                    <a:pt x="0" y="1655550"/>
                    <a:pt x="0" y="1631280"/>
                  </a:cubicBezTo>
                  <a:lnTo>
                    <a:pt x="0" y="43944"/>
                  </a:lnTo>
                  <a:cubicBezTo>
                    <a:pt x="0" y="19674"/>
                    <a:pt x="19674" y="0"/>
                    <a:pt x="43944" y="0"/>
                  </a:cubicBezTo>
                  <a:close/>
                </a:path>
              </a:pathLst>
            </a:custGeom>
            <a:solidFill>
              <a:srgbClr val="A7EDE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9525"/>
              <a:ext cx="3409257" cy="1684749"/>
            </a:xfrm>
            <a:prstGeom prst="rect">
              <a:avLst/>
            </a:prstGeom>
          </p:spPr>
          <p:txBody>
            <a:bodyPr lIns="49901" tIns="49901" rIns="49901" bIns="49901" rtlCol="0" anchor="ctr"/>
            <a:lstStyle/>
            <a:p>
              <a:pPr algn="ctr" rtl="0">
                <a:lnSpc>
                  <a:spcPts val="286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6792891" y="4923996"/>
            <a:ext cx="4786916" cy="215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2431"/>
              </a:lnSpc>
              <a:spcBef>
                <a:spcPct val="0"/>
              </a:spcBef>
            </a:pPr>
            <a:r>
              <a:rPr lang="en-US" sz="2337" dirty="0">
                <a:solidFill>
                  <a:srgbClr val="005256"/>
                </a:solidFill>
                <a:latin typeface="Montserrat"/>
                <a:ea typeface="Montserrat"/>
                <a:cs typeface="Montserrat"/>
                <a:sym typeface="Montserrat"/>
              </a:rPr>
              <a:t>The residential and work circumstances of people in IP are constantly changing and it is necessary to adapt and/or change the strategy, as well as their needs and/or expectations.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7180168" y="7410143"/>
            <a:ext cx="3875677" cy="1645296"/>
            <a:chOff x="0" y="0"/>
            <a:chExt cx="2455742" cy="104250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455742" cy="1042508"/>
            </a:xfrm>
            <a:custGeom>
              <a:avLst/>
              <a:gdLst/>
              <a:ahLst/>
              <a:cxnLst/>
              <a:rect l="l" t="t" r="r" b="b"/>
              <a:pathLst>
                <a:path w="2455742" h="1042508">
                  <a:moveTo>
                    <a:pt x="59927" y="0"/>
                  </a:moveTo>
                  <a:lnTo>
                    <a:pt x="2395815" y="0"/>
                  </a:lnTo>
                  <a:cubicBezTo>
                    <a:pt x="2411709" y="0"/>
                    <a:pt x="2426952" y="6314"/>
                    <a:pt x="2438190" y="17552"/>
                  </a:cubicBezTo>
                  <a:cubicBezTo>
                    <a:pt x="2449429" y="28791"/>
                    <a:pt x="2455742" y="44033"/>
                    <a:pt x="2455742" y="59927"/>
                  </a:cubicBezTo>
                  <a:lnTo>
                    <a:pt x="2455742" y="982581"/>
                  </a:lnTo>
                  <a:cubicBezTo>
                    <a:pt x="2455742" y="998474"/>
                    <a:pt x="2449429" y="1013717"/>
                    <a:pt x="2438190" y="1024956"/>
                  </a:cubicBezTo>
                  <a:cubicBezTo>
                    <a:pt x="2426952" y="1036194"/>
                    <a:pt x="2411709" y="1042508"/>
                    <a:pt x="2395815" y="1042508"/>
                  </a:cubicBezTo>
                  <a:lnTo>
                    <a:pt x="59927" y="1042508"/>
                  </a:lnTo>
                  <a:cubicBezTo>
                    <a:pt x="26830" y="1042508"/>
                    <a:pt x="0" y="1015678"/>
                    <a:pt x="0" y="982581"/>
                  </a:cubicBezTo>
                  <a:lnTo>
                    <a:pt x="0" y="59927"/>
                  </a:lnTo>
                  <a:cubicBezTo>
                    <a:pt x="0" y="44033"/>
                    <a:pt x="6314" y="28791"/>
                    <a:pt x="17552" y="17552"/>
                  </a:cubicBezTo>
                  <a:cubicBezTo>
                    <a:pt x="28791" y="6314"/>
                    <a:pt x="44033" y="0"/>
                    <a:pt x="59927" y="0"/>
                  </a:cubicBezTo>
                  <a:close/>
                </a:path>
              </a:pathLst>
            </a:custGeom>
            <a:solidFill>
              <a:srgbClr val="A7EDE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9525"/>
              <a:ext cx="2455742" cy="1052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0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7451170" y="7677279"/>
            <a:ext cx="3470358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2263"/>
              </a:lnSpc>
              <a:spcBef>
                <a:spcPct val="0"/>
              </a:spcBef>
            </a:pPr>
            <a:r>
              <a:rPr lang="en-US" sz="2176" b="1" dirty="0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Volunteering tips: </a:t>
            </a:r>
            <a:r>
              <a:rPr lang="en-US" sz="2176" dirty="0">
                <a:solidFill>
                  <a:srgbClr val="005256"/>
                </a:solidFill>
                <a:latin typeface="Montserrat"/>
                <a:ea typeface="Montserrat"/>
                <a:cs typeface="Montserrat"/>
                <a:sym typeface="Montserrat"/>
              </a:rPr>
              <a:t>patience, flexibility, curiosity and empathy before judgment.</a:t>
            </a:r>
          </a:p>
        </p:txBody>
      </p:sp>
      <p:pic>
        <p:nvPicPr>
          <p:cNvPr id="1026" name="Picture 2" descr="Archivos Latinoamericanos: experiencias, retos y desafíos">
            <a:extLst>
              <a:ext uri="{FF2B5EF4-FFF2-40B4-BE49-F238E27FC236}">
                <a16:creationId xmlns:a16="http://schemas.microsoft.com/office/drawing/2014/main" id="{86EE2C29-3765-EEE5-9364-077ABFAC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908" y="2942224"/>
            <a:ext cx="5175972" cy="440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BFB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DE4460-DF58-D4D8-8CF4-C0411CEFF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4A8B65A-7C8D-7D17-71F0-3D990FA72226}"/>
              </a:ext>
            </a:extLst>
          </p:cNvPr>
          <p:cNvSpPr/>
          <p:nvPr/>
        </p:nvSpPr>
        <p:spPr>
          <a:xfrm>
            <a:off x="-521107" y="-954095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6"/>
                </a:lnTo>
                <a:lnTo>
                  <a:pt x="0" y="2354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6122D45-F385-CB18-4ED9-F830E992044D}"/>
              </a:ext>
            </a:extLst>
          </p:cNvPr>
          <p:cNvSpPr txBox="1"/>
          <p:nvPr/>
        </p:nvSpPr>
        <p:spPr>
          <a:xfrm>
            <a:off x="4264419" y="1324461"/>
            <a:ext cx="8824065" cy="51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952"/>
              </a:lnSpc>
              <a:spcBef>
                <a:spcPct val="0"/>
              </a:spcBef>
            </a:pPr>
            <a:r>
              <a:rPr lang="en-US" sz="38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MAIN OUTCOMES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404576A3-E256-D136-2128-04988AD53DB9}"/>
              </a:ext>
            </a:extLst>
          </p:cNvPr>
          <p:cNvGrpSpPr/>
          <p:nvPr/>
        </p:nvGrpSpPr>
        <p:grpSpPr>
          <a:xfrm>
            <a:off x="1645268" y="2735177"/>
            <a:ext cx="4017640" cy="1729417"/>
            <a:chOff x="0" y="0"/>
            <a:chExt cx="2545695" cy="109580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1ABB82D-B2BD-4803-3685-6D3881AC2A62}"/>
                </a:ext>
              </a:extLst>
            </p:cNvPr>
            <p:cNvSpPr/>
            <p:nvPr/>
          </p:nvSpPr>
          <p:spPr>
            <a:xfrm>
              <a:off x="0" y="0"/>
              <a:ext cx="2545695" cy="1095809"/>
            </a:xfrm>
            <a:custGeom>
              <a:avLst/>
              <a:gdLst/>
              <a:ahLst/>
              <a:cxnLst/>
              <a:rect l="l" t="t" r="r" b="b"/>
              <a:pathLst>
                <a:path w="2545695" h="1095809">
                  <a:moveTo>
                    <a:pt x="57809" y="0"/>
                  </a:moveTo>
                  <a:lnTo>
                    <a:pt x="2487885" y="0"/>
                  </a:lnTo>
                  <a:cubicBezTo>
                    <a:pt x="2519813" y="0"/>
                    <a:pt x="2545695" y="25882"/>
                    <a:pt x="2545695" y="57809"/>
                  </a:cubicBezTo>
                  <a:lnTo>
                    <a:pt x="2545695" y="1038000"/>
                  </a:lnTo>
                  <a:cubicBezTo>
                    <a:pt x="2545695" y="1069927"/>
                    <a:pt x="2519813" y="1095809"/>
                    <a:pt x="2487885" y="1095809"/>
                  </a:cubicBezTo>
                  <a:lnTo>
                    <a:pt x="57809" y="1095809"/>
                  </a:lnTo>
                  <a:cubicBezTo>
                    <a:pt x="25882" y="1095809"/>
                    <a:pt x="0" y="1069927"/>
                    <a:pt x="0" y="1038000"/>
                  </a:cubicBezTo>
                  <a:lnTo>
                    <a:pt x="0" y="57809"/>
                  </a:lnTo>
                  <a:cubicBezTo>
                    <a:pt x="0" y="25882"/>
                    <a:pt x="25882" y="0"/>
                    <a:pt x="57809" y="0"/>
                  </a:cubicBezTo>
                  <a:close/>
                </a:path>
              </a:pathLst>
            </a:custGeom>
            <a:solidFill>
              <a:srgbClr val="A7EDE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4AFF8C7D-CF0D-3D97-6EEF-F317283C3217}"/>
                </a:ext>
              </a:extLst>
            </p:cNvPr>
            <p:cNvSpPr txBox="1"/>
            <p:nvPr/>
          </p:nvSpPr>
          <p:spPr>
            <a:xfrm>
              <a:off x="0" y="-9525"/>
              <a:ext cx="2545695" cy="11053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8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C6D5CC5C-3396-AACE-F111-DFC4FEAAC3C2}"/>
              </a:ext>
            </a:extLst>
          </p:cNvPr>
          <p:cNvSpPr txBox="1"/>
          <p:nvPr/>
        </p:nvSpPr>
        <p:spPr>
          <a:xfrm>
            <a:off x="1984427" y="3288735"/>
            <a:ext cx="3339322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260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Increase language level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F0FD7794-EB6E-FDBD-9CE0-03C6EDB94563}"/>
              </a:ext>
            </a:extLst>
          </p:cNvPr>
          <p:cNvGrpSpPr/>
          <p:nvPr/>
        </p:nvGrpSpPr>
        <p:grpSpPr>
          <a:xfrm>
            <a:off x="1645268" y="5270313"/>
            <a:ext cx="4017640" cy="1729417"/>
            <a:chOff x="0" y="0"/>
            <a:chExt cx="5356854" cy="2305889"/>
          </a:xfrm>
        </p:grpSpPr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AAEA074-142E-3B4A-9A3C-7581260C57B0}"/>
                </a:ext>
              </a:extLst>
            </p:cNvPr>
            <p:cNvGrpSpPr/>
            <p:nvPr/>
          </p:nvGrpSpPr>
          <p:grpSpPr>
            <a:xfrm>
              <a:off x="0" y="0"/>
              <a:ext cx="5356854" cy="2305889"/>
              <a:chOff x="0" y="0"/>
              <a:chExt cx="2545695" cy="1095809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CED2124A-600D-8548-A3FA-E2C48550C925}"/>
                  </a:ext>
                </a:extLst>
              </p:cNvPr>
              <p:cNvSpPr/>
              <p:nvPr/>
            </p:nvSpPr>
            <p:spPr>
              <a:xfrm>
                <a:off x="0" y="0"/>
                <a:ext cx="2545695" cy="1095809"/>
              </a:xfrm>
              <a:custGeom>
                <a:avLst/>
                <a:gdLst/>
                <a:ahLst/>
                <a:cxnLst/>
                <a:rect l="l" t="t" r="r" b="b"/>
                <a:pathLst>
                  <a:path w="2545695" h="1095809">
                    <a:moveTo>
                      <a:pt x="57809" y="0"/>
                    </a:moveTo>
                    <a:lnTo>
                      <a:pt x="2487885" y="0"/>
                    </a:lnTo>
                    <a:cubicBezTo>
                      <a:pt x="2519813" y="0"/>
                      <a:pt x="2545695" y="25882"/>
                      <a:pt x="2545695" y="57809"/>
                    </a:cubicBezTo>
                    <a:lnTo>
                      <a:pt x="2545695" y="1038000"/>
                    </a:lnTo>
                    <a:cubicBezTo>
                      <a:pt x="2545695" y="1069927"/>
                      <a:pt x="2519813" y="1095809"/>
                      <a:pt x="2487885" y="1095809"/>
                    </a:cubicBezTo>
                    <a:lnTo>
                      <a:pt x="57809" y="1095809"/>
                    </a:lnTo>
                    <a:cubicBezTo>
                      <a:pt x="25882" y="1095809"/>
                      <a:pt x="0" y="1069927"/>
                      <a:pt x="0" y="1038000"/>
                    </a:cubicBezTo>
                    <a:lnTo>
                      <a:pt x="0" y="57809"/>
                    </a:lnTo>
                    <a:cubicBezTo>
                      <a:pt x="0" y="25882"/>
                      <a:pt x="25882" y="0"/>
                      <a:pt x="578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9C843ADA-692F-8C4B-BD0D-95B8C7910FF2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545695" cy="11053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0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EAE702F-53B6-5756-6C9C-8C49B0FB2BFD}"/>
                </a:ext>
              </a:extLst>
            </p:cNvPr>
            <p:cNvSpPr txBox="1"/>
            <p:nvPr/>
          </p:nvSpPr>
          <p:spPr>
            <a:xfrm>
              <a:off x="452212" y="725379"/>
              <a:ext cx="4452429" cy="889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600"/>
                </a:lnSpc>
                <a:spcBef>
                  <a:spcPct val="0"/>
                </a:spcBef>
              </a:pPr>
              <a:r>
                <a:rPr lang="en-US" sz="2500" b="1" dirty="0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increased periodicity</a:t>
              </a: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354E7D90-DD5E-96FF-2864-D8924078926B}"/>
              </a:ext>
            </a:extLst>
          </p:cNvPr>
          <p:cNvGrpSpPr/>
          <p:nvPr/>
        </p:nvGrpSpPr>
        <p:grpSpPr>
          <a:xfrm>
            <a:off x="6423536" y="2720717"/>
            <a:ext cx="4168264" cy="1743877"/>
            <a:chOff x="0" y="0"/>
            <a:chExt cx="5356854" cy="2209137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D51E62B3-1F23-AD9F-BB2A-D91AFBE8A537}"/>
                </a:ext>
              </a:extLst>
            </p:cNvPr>
            <p:cNvGrpSpPr/>
            <p:nvPr/>
          </p:nvGrpSpPr>
          <p:grpSpPr>
            <a:xfrm>
              <a:off x="0" y="0"/>
              <a:ext cx="5356854" cy="2209137"/>
              <a:chOff x="0" y="0"/>
              <a:chExt cx="2545695" cy="1049831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BA765FEC-CE66-CF24-A277-03A90D270566}"/>
                  </a:ext>
                </a:extLst>
              </p:cNvPr>
              <p:cNvSpPr/>
              <p:nvPr/>
            </p:nvSpPr>
            <p:spPr>
              <a:xfrm>
                <a:off x="0" y="0"/>
                <a:ext cx="2545695" cy="1049831"/>
              </a:xfrm>
              <a:custGeom>
                <a:avLst/>
                <a:gdLst/>
                <a:ahLst/>
                <a:cxnLst/>
                <a:rect l="l" t="t" r="r" b="b"/>
                <a:pathLst>
                  <a:path w="2545695" h="1049831">
                    <a:moveTo>
                      <a:pt x="57809" y="0"/>
                    </a:moveTo>
                    <a:lnTo>
                      <a:pt x="2487885" y="0"/>
                    </a:lnTo>
                    <a:cubicBezTo>
                      <a:pt x="2519813" y="0"/>
                      <a:pt x="2545695" y="25882"/>
                      <a:pt x="2545695" y="57809"/>
                    </a:cubicBezTo>
                    <a:lnTo>
                      <a:pt x="2545695" y="992021"/>
                    </a:lnTo>
                    <a:cubicBezTo>
                      <a:pt x="2545695" y="1023948"/>
                      <a:pt x="2519813" y="1049831"/>
                      <a:pt x="2487885" y="1049831"/>
                    </a:cubicBezTo>
                    <a:lnTo>
                      <a:pt x="57809" y="1049831"/>
                    </a:lnTo>
                    <a:cubicBezTo>
                      <a:pt x="25882" y="1049831"/>
                      <a:pt x="0" y="1023948"/>
                      <a:pt x="0" y="992021"/>
                    </a:cubicBezTo>
                    <a:lnTo>
                      <a:pt x="0" y="57809"/>
                    </a:lnTo>
                    <a:cubicBezTo>
                      <a:pt x="0" y="25882"/>
                      <a:pt x="25882" y="0"/>
                      <a:pt x="578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56F7C085-6C5C-7082-CB50-934FC5C7E145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545695" cy="1059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0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E35BA0E1-5818-8BB8-A516-1664B42CB4C8}"/>
                </a:ext>
              </a:extLst>
            </p:cNvPr>
            <p:cNvSpPr txBox="1"/>
            <p:nvPr/>
          </p:nvSpPr>
          <p:spPr>
            <a:xfrm>
              <a:off x="452212" y="892903"/>
              <a:ext cx="4452429" cy="889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600"/>
                </a:lnSpc>
                <a:spcBef>
                  <a:spcPct val="0"/>
                </a:spcBef>
              </a:pPr>
              <a:r>
                <a:rPr lang="en-US" sz="2500" b="1" dirty="0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long-lasting relationships</a:t>
              </a:r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7B0C99E4-C760-DE3E-7DF7-0307E0E5D27C}"/>
              </a:ext>
            </a:extLst>
          </p:cNvPr>
          <p:cNvGrpSpPr/>
          <p:nvPr/>
        </p:nvGrpSpPr>
        <p:grpSpPr>
          <a:xfrm>
            <a:off x="6399378" y="5264950"/>
            <a:ext cx="4356800" cy="1821746"/>
            <a:chOff x="-452214" y="-123105"/>
            <a:chExt cx="5809068" cy="2428994"/>
          </a:xfrm>
        </p:grpSpPr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A3B38CE2-24B5-70DD-B744-3FF053CE81EF}"/>
                </a:ext>
              </a:extLst>
            </p:cNvPr>
            <p:cNvGrpSpPr/>
            <p:nvPr/>
          </p:nvGrpSpPr>
          <p:grpSpPr>
            <a:xfrm>
              <a:off x="-452214" y="-123105"/>
              <a:ext cx="5809068" cy="2428994"/>
              <a:chOff x="-214902" y="-58502"/>
              <a:chExt cx="2760597" cy="1154311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5C22E4B3-79C6-79E4-7605-AE7969A2BC09}"/>
                  </a:ext>
                </a:extLst>
              </p:cNvPr>
              <p:cNvSpPr/>
              <p:nvPr/>
            </p:nvSpPr>
            <p:spPr>
              <a:xfrm>
                <a:off x="-214902" y="-58502"/>
                <a:ext cx="2656442" cy="1114996"/>
              </a:xfrm>
              <a:custGeom>
                <a:avLst/>
                <a:gdLst/>
                <a:ahLst/>
                <a:cxnLst/>
                <a:rect l="l" t="t" r="r" b="b"/>
                <a:pathLst>
                  <a:path w="2545695" h="1095809">
                    <a:moveTo>
                      <a:pt x="57809" y="0"/>
                    </a:moveTo>
                    <a:lnTo>
                      <a:pt x="2487885" y="0"/>
                    </a:lnTo>
                    <a:cubicBezTo>
                      <a:pt x="2519813" y="0"/>
                      <a:pt x="2545695" y="25882"/>
                      <a:pt x="2545695" y="57809"/>
                    </a:cubicBezTo>
                    <a:lnTo>
                      <a:pt x="2545695" y="1038000"/>
                    </a:lnTo>
                    <a:cubicBezTo>
                      <a:pt x="2545695" y="1069927"/>
                      <a:pt x="2519813" y="1095809"/>
                      <a:pt x="2487885" y="1095809"/>
                    </a:cubicBezTo>
                    <a:lnTo>
                      <a:pt x="57809" y="1095809"/>
                    </a:lnTo>
                    <a:cubicBezTo>
                      <a:pt x="25882" y="1095809"/>
                      <a:pt x="0" y="1069927"/>
                      <a:pt x="0" y="1038000"/>
                    </a:cubicBezTo>
                    <a:lnTo>
                      <a:pt x="0" y="57809"/>
                    </a:lnTo>
                    <a:cubicBezTo>
                      <a:pt x="0" y="25882"/>
                      <a:pt x="25882" y="0"/>
                      <a:pt x="578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A883783F-4222-8B05-4D5A-909D3829DDA4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545695" cy="11053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0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0F0E3AD6-8209-32A2-557E-6F97D531CC22}"/>
                </a:ext>
              </a:extLst>
            </p:cNvPr>
            <p:cNvSpPr txBox="1"/>
            <p:nvPr/>
          </p:nvSpPr>
          <p:spPr>
            <a:xfrm>
              <a:off x="-113722" y="568240"/>
              <a:ext cx="4452429" cy="889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600"/>
                </a:lnSpc>
                <a:spcBef>
                  <a:spcPct val="0"/>
                </a:spcBef>
              </a:pPr>
              <a:r>
                <a:rPr lang="en-US" sz="2500" b="1" dirty="0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overcoming shyness</a:t>
              </a:r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AE88D5D0-1B6E-822C-2E92-1A4F94F328BB}"/>
              </a:ext>
            </a:extLst>
          </p:cNvPr>
          <p:cNvGrpSpPr/>
          <p:nvPr/>
        </p:nvGrpSpPr>
        <p:grpSpPr>
          <a:xfrm>
            <a:off x="11630419" y="5128468"/>
            <a:ext cx="4295381" cy="1996232"/>
            <a:chOff x="-268519" y="-20043"/>
            <a:chExt cx="5625373" cy="242114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3D959E6B-2E95-8821-55DC-A79F301FD502}"/>
                </a:ext>
              </a:extLst>
            </p:cNvPr>
            <p:cNvGrpSpPr/>
            <p:nvPr/>
          </p:nvGrpSpPr>
          <p:grpSpPr>
            <a:xfrm>
              <a:off x="-268519" y="-20043"/>
              <a:ext cx="5625373" cy="2421147"/>
              <a:chOff x="-127606" y="-9525"/>
              <a:chExt cx="2673301" cy="1150583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0F0B7FF3-1109-F98D-2F1B-4B2CA3089711}"/>
                  </a:ext>
                </a:extLst>
              </p:cNvPr>
              <p:cNvSpPr/>
              <p:nvPr/>
            </p:nvSpPr>
            <p:spPr>
              <a:xfrm>
                <a:off x="-127606" y="74319"/>
                <a:ext cx="2545695" cy="1066739"/>
              </a:xfrm>
              <a:custGeom>
                <a:avLst/>
                <a:gdLst/>
                <a:ahLst/>
                <a:cxnLst/>
                <a:rect l="l" t="t" r="r" b="b"/>
                <a:pathLst>
                  <a:path w="2545695" h="1066739">
                    <a:moveTo>
                      <a:pt x="57809" y="0"/>
                    </a:moveTo>
                    <a:lnTo>
                      <a:pt x="2487885" y="0"/>
                    </a:lnTo>
                    <a:cubicBezTo>
                      <a:pt x="2519813" y="0"/>
                      <a:pt x="2545695" y="25882"/>
                      <a:pt x="2545695" y="57809"/>
                    </a:cubicBezTo>
                    <a:lnTo>
                      <a:pt x="2545695" y="1008929"/>
                    </a:lnTo>
                    <a:cubicBezTo>
                      <a:pt x="2545695" y="1040857"/>
                      <a:pt x="2519813" y="1066739"/>
                      <a:pt x="2487885" y="1066739"/>
                    </a:cubicBezTo>
                    <a:lnTo>
                      <a:pt x="57809" y="1066739"/>
                    </a:lnTo>
                    <a:cubicBezTo>
                      <a:pt x="25882" y="1066739"/>
                      <a:pt x="0" y="1040857"/>
                      <a:pt x="0" y="1008929"/>
                    </a:cubicBezTo>
                    <a:lnTo>
                      <a:pt x="0" y="57809"/>
                    </a:lnTo>
                    <a:cubicBezTo>
                      <a:pt x="0" y="25882"/>
                      <a:pt x="25882" y="0"/>
                      <a:pt x="578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2B7768D4-F512-0B53-71DC-C5F3989581B1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545695" cy="10762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0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0CA43C6D-BF84-4969-579F-AE5152A8D849}"/>
                </a:ext>
              </a:extLst>
            </p:cNvPr>
            <p:cNvSpPr txBox="1"/>
            <p:nvPr/>
          </p:nvSpPr>
          <p:spPr>
            <a:xfrm>
              <a:off x="452212" y="910691"/>
              <a:ext cx="4452429" cy="889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600"/>
                </a:lnSpc>
                <a:spcBef>
                  <a:spcPct val="0"/>
                </a:spcBef>
              </a:pPr>
              <a:r>
                <a:rPr lang="en-US" sz="2500" b="1" dirty="0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increase support network</a:t>
              </a:r>
            </a:p>
          </p:txBody>
        </p:sp>
      </p:grpSp>
      <p:sp>
        <p:nvSpPr>
          <p:cNvPr id="33" name="Freeform 33">
            <a:extLst>
              <a:ext uri="{FF2B5EF4-FFF2-40B4-BE49-F238E27FC236}">
                <a16:creationId xmlns:a16="http://schemas.microsoft.com/office/drawing/2014/main" id="{3598CFA4-CA5A-AC50-2CFB-33993F69B857}"/>
              </a:ext>
            </a:extLst>
          </p:cNvPr>
          <p:cNvSpPr/>
          <p:nvPr/>
        </p:nvSpPr>
        <p:spPr>
          <a:xfrm>
            <a:off x="16211364" y="610780"/>
            <a:ext cx="1047936" cy="1579762"/>
          </a:xfrm>
          <a:custGeom>
            <a:avLst/>
            <a:gdLst/>
            <a:ahLst/>
            <a:cxnLst/>
            <a:rect l="l" t="t" r="r" b="b"/>
            <a:pathLst>
              <a:path w="1047936" h="1579762">
                <a:moveTo>
                  <a:pt x="0" y="0"/>
                </a:moveTo>
                <a:lnTo>
                  <a:pt x="1047936" y="0"/>
                </a:lnTo>
                <a:lnTo>
                  <a:pt x="1047936" y="1579762"/>
                </a:lnTo>
                <a:lnTo>
                  <a:pt x="0" y="15797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" b="-64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8" name="Group 38">
            <a:extLst>
              <a:ext uri="{FF2B5EF4-FFF2-40B4-BE49-F238E27FC236}">
                <a16:creationId xmlns:a16="http://schemas.microsoft.com/office/drawing/2014/main" id="{3E090382-B504-E712-1E59-167F334C76E5}"/>
              </a:ext>
            </a:extLst>
          </p:cNvPr>
          <p:cNvGrpSpPr/>
          <p:nvPr/>
        </p:nvGrpSpPr>
        <p:grpSpPr>
          <a:xfrm>
            <a:off x="11831808" y="2735177"/>
            <a:ext cx="4017640" cy="1645296"/>
            <a:chOff x="0" y="0"/>
            <a:chExt cx="5356854" cy="2193728"/>
          </a:xfrm>
        </p:grpSpPr>
        <p:grpSp>
          <p:nvGrpSpPr>
            <p:cNvPr id="39" name="Group 39">
              <a:extLst>
                <a:ext uri="{FF2B5EF4-FFF2-40B4-BE49-F238E27FC236}">
                  <a16:creationId xmlns:a16="http://schemas.microsoft.com/office/drawing/2014/main" id="{4A50C8E2-AF30-48CC-ADF4-A41C33DF4C52}"/>
                </a:ext>
              </a:extLst>
            </p:cNvPr>
            <p:cNvGrpSpPr/>
            <p:nvPr/>
          </p:nvGrpSpPr>
          <p:grpSpPr>
            <a:xfrm>
              <a:off x="0" y="0"/>
              <a:ext cx="5356854" cy="2193728"/>
              <a:chOff x="0" y="0"/>
              <a:chExt cx="2545695" cy="1042508"/>
            </a:xfrm>
          </p:grpSpPr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8DC9E20E-AF0A-A395-3423-FC8FE81B444E}"/>
                  </a:ext>
                </a:extLst>
              </p:cNvPr>
              <p:cNvSpPr/>
              <p:nvPr/>
            </p:nvSpPr>
            <p:spPr>
              <a:xfrm>
                <a:off x="0" y="0"/>
                <a:ext cx="2545695" cy="1042508"/>
              </a:xfrm>
              <a:custGeom>
                <a:avLst/>
                <a:gdLst/>
                <a:ahLst/>
                <a:cxnLst/>
                <a:rect l="l" t="t" r="r" b="b"/>
                <a:pathLst>
                  <a:path w="2545695" h="1042508">
                    <a:moveTo>
                      <a:pt x="57809" y="0"/>
                    </a:moveTo>
                    <a:lnTo>
                      <a:pt x="2487885" y="0"/>
                    </a:lnTo>
                    <a:cubicBezTo>
                      <a:pt x="2519813" y="0"/>
                      <a:pt x="2545695" y="25882"/>
                      <a:pt x="2545695" y="57809"/>
                    </a:cubicBezTo>
                    <a:lnTo>
                      <a:pt x="2545695" y="984698"/>
                    </a:lnTo>
                    <a:cubicBezTo>
                      <a:pt x="2545695" y="1016626"/>
                      <a:pt x="2519813" y="1042508"/>
                      <a:pt x="2487885" y="1042508"/>
                    </a:cubicBezTo>
                    <a:lnTo>
                      <a:pt x="57809" y="1042508"/>
                    </a:lnTo>
                    <a:cubicBezTo>
                      <a:pt x="25882" y="1042508"/>
                      <a:pt x="0" y="1016626"/>
                      <a:pt x="0" y="984698"/>
                    </a:cubicBezTo>
                    <a:lnTo>
                      <a:pt x="0" y="57809"/>
                    </a:lnTo>
                    <a:cubicBezTo>
                      <a:pt x="0" y="25882"/>
                      <a:pt x="25882" y="0"/>
                      <a:pt x="578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" name="TextBox 41">
                <a:extLst>
                  <a:ext uri="{FF2B5EF4-FFF2-40B4-BE49-F238E27FC236}">
                    <a16:creationId xmlns:a16="http://schemas.microsoft.com/office/drawing/2014/main" id="{5D7008F4-1E16-6306-A204-A308E96FC2BF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545695" cy="10520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0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11C21D9C-1551-3CA9-65C6-5C2457C7CD1B}"/>
                </a:ext>
              </a:extLst>
            </p:cNvPr>
            <p:cNvSpPr txBox="1"/>
            <p:nvPr/>
          </p:nvSpPr>
          <p:spPr>
            <a:xfrm>
              <a:off x="452212" y="671097"/>
              <a:ext cx="4452429" cy="889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600"/>
                </a:lnSpc>
                <a:spcBef>
                  <a:spcPct val="0"/>
                </a:spcBef>
              </a:pPr>
              <a:r>
                <a:rPr lang="en-US" sz="2500" b="1" dirty="0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couples or links that relate to other</a:t>
              </a:r>
            </a:p>
          </p:txBody>
        </p:sp>
      </p:grpSp>
      <p:sp>
        <p:nvSpPr>
          <p:cNvPr id="47" name="Freeform 47">
            <a:extLst>
              <a:ext uri="{FF2B5EF4-FFF2-40B4-BE49-F238E27FC236}">
                <a16:creationId xmlns:a16="http://schemas.microsoft.com/office/drawing/2014/main" id="{58C83F2A-09A0-D49F-3B86-0FE9886FBBC0}"/>
              </a:ext>
            </a:extLst>
          </p:cNvPr>
          <p:cNvSpPr/>
          <p:nvPr/>
        </p:nvSpPr>
        <p:spPr>
          <a:xfrm>
            <a:off x="16858383" y="7932245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5"/>
                </a:lnTo>
                <a:lnTo>
                  <a:pt x="0" y="23547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48" name="Group 8">
            <a:extLst>
              <a:ext uri="{FF2B5EF4-FFF2-40B4-BE49-F238E27FC236}">
                <a16:creationId xmlns:a16="http://schemas.microsoft.com/office/drawing/2014/main" id="{1C005C76-4660-590F-BA02-9435BF4FE7AB}"/>
              </a:ext>
            </a:extLst>
          </p:cNvPr>
          <p:cNvGrpSpPr/>
          <p:nvPr/>
        </p:nvGrpSpPr>
        <p:grpSpPr>
          <a:xfrm>
            <a:off x="6498847" y="7734300"/>
            <a:ext cx="4017640" cy="1729417"/>
            <a:chOff x="0" y="0"/>
            <a:chExt cx="5356854" cy="2305889"/>
          </a:xfrm>
        </p:grpSpPr>
        <p:grpSp>
          <p:nvGrpSpPr>
            <p:cNvPr id="49" name="Group 9">
              <a:extLst>
                <a:ext uri="{FF2B5EF4-FFF2-40B4-BE49-F238E27FC236}">
                  <a16:creationId xmlns:a16="http://schemas.microsoft.com/office/drawing/2014/main" id="{3471B708-74FA-2BF1-E81D-863F953049CB}"/>
                </a:ext>
              </a:extLst>
            </p:cNvPr>
            <p:cNvGrpSpPr/>
            <p:nvPr/>
          </p:nvGrpSpPr>
          <p:grpSpPr>
            <a:xfrm>
              <a:off x="0" y="0"/>
              <a:ext cx="5356854" cy="2305889"/>
              <a:chOff x="0" y="0"/>
              <a:chExt cx="2545695" cy="1095809"/>
            </a:xfrm>
          </p:grpSpPr>
          <p:sp>
            <p:nvSpPr>
              <p:cNvPr id="51" name="Freeform 10">
                <a:extLst>
                  <a:ext uri="{FF2B5EF4-FFF2-40B4-BE49-F238E27FC236}">
                    <a16:creationId xmlns:a16="http://schemas.microsoft.com/office/drawing/2014/main" id="{2F7EAF4C-D716-8F00-BC1A-D0BE13806D6A}"/>
                  </a:ext>
                </a:extLst>
              </p:cNvPr>
              <p:cNvSpPr/>
              <p:nvPr/>
            </p:nvSpPr>
            <p:spPr>
              <a:xfrm>
                <a:off x="0" y="0"/>
                <a:ext cx="2545695" cy="1095809"/>
              </a:xfrm>
              <a:custGeom>
                <a:avLst/>
                <a:gdLst/>
                <a:ahLst/>
                <a:cxnLst/>
                <a:rect l="l" t="t" r="r" b="b"/>
                <a:pathLst>
                  <a:path w="2545695" h="1095809">
                    <a:moveTo>
                      <a:pt x="57809" y="0"/>
                    </a:moveTo>
                    <a:lnTo>
                      <a:pt x="2487885" y="0"/>
                    </a:lnTo>
                    <a:cubicBezTo>
                      <a:pt x="2519813" y="0"/>
                      <a:pt x="2545695" y="25882"/>
                      <a:pt x="2545695" y="57809"/>
                    </a:cubicBezTo>
                    <a:lnTo>
                      <a:pt x="2545695" y="1038000"/>
                    </a:lnTo>
                    <a:cubicBezTo>
                      <a:pt x="2545695" y="1069927"/>
                      <a:pt x="2519813" y="1095809"/>
                      <a:pt x="2487885" y="1095809"/>
                    </a:cubicBezTo>
                    <a:lnTo>
                      <a:pt x="57809" y="1095809"/>
                    </a:lnTo>
                    <a:cubicBezTo>
                      <a:pt x="25882" y="1095809"/>
                      <a:pt x="0" y="1069927"/>
                      <a:pt x="0" y="1038000"/>
                    </a:cubicBezTo>
                    <a:lnTo>
                      <a:pt x="0" y="57809"/>
                    </a:lnTo>
                    <a:cubicBezTo>
                      <a:pt x="0" y="25882"/>
                      <a:pt x="25882" y="0"/>
                      <a:pt x="578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2" name="TextBox 11">
                <a:extLst>
                  <a:ext uri="{FF2B5EF4-FFF2-40B4-BE49-F238E27FC236}">
                    <a16:creationId xmlns:a16="http://schemas.microsoft.com/office/drawing/2014/main" id="{60531672-2B39-DDF0-9DD8-9DE7E4EAA23E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545695" cy="11053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0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0" name="TextBox 12">
              <a:extLst>
                <a:ext uri="{FF2B5EF4-FFF2-40B4-BE49-F238E27FC236}">
                  <a16:creationId xmlns:a16="http://schemas.microsoft.com/office/drawing/2014/main" id="{C78EFE79-7D81-4E9E-E32B-D61ACCF73049}"/>
                </a:ext>
              </a:extLst>
            </p:cNvPr>
            <p:cNvSpPr txBox="1"/>
            <p:nvPr/>
          </p:nvSpPr>
          <p:spPr>
            <a:xfrm>
              <a:off x="452212" y="725379"/>
              <a:ext cx="4452429" cy="444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600"/>
                </a:lnSpc>
                <a:spcBef>
                  <a:spcPct val="0"/>
                </a:spcBef>
              </a:pPr>
              <a:r>
                <a:rPr lang="en-US" sz="2500" b="1" dirty="0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Job placement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7093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73392" y="2755804"/>
            <a:ext cx="7223222" cy="6118494"/>
            <a:chOff x="0" y="0"/>
            <a:chExt cx="2374900" cy="2011680"/>
          </a:xfrm>
        </p:grpSpPr>
        <p:sp>
          <p:nvSpPr>
            <p:cNvPr id="3" name="Freeform 3"/>
            <p:cNvSpPr/>
            <p:nvPr/>
          </p:nvSpPr>
          <p:spPr>
            <a:xfrm>
              <a:off x="-2540" y="-2540"/>
              <a:ext cx="2377440" cy="2009140"/>
            </a:xfrm>
            <a:custGeom>
              <a:avLst/>
              <a:gdLst/>
              <a:ahLst/>
              <a:cxnLst/>
              <a:rect l="l" t="t" r="r" b="b"/>
              <a:pathLst>
                <a:path w="2377440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10" y="132080"/>
                    <a:pt x="1635760" y="125730"/>
                  </a:cubicBezTo>
                  <a:cubicBezTo>
                    <a:pt x="1631950" y="121920"/>
                    <a:pt x="1629410" y="123190"/>
                    <a:pt x="1625600" y="125730"/>
                  </a:cubicBezTo>
                  <a:lnTo>
                    <a:pt x="1617980" y="133350"/>
                  </a:lnTo>
                  <a:cubicBezTo>
                    <a:pt x="1616710" y="134620"/>
                    <a:pt x="1614170" y="134620"/>
                    <a:pt x="1612900" y="134620"/>
                  </a:cubicBezTo>
                  <a:lnTo>
                    <a:pt x="1605280" y="134620"/>
                  </a:lnTo>
                  <a:cubicBezTo>
                    <a:pt x="1600200" y="134620"/>
                    <a:pt x="1595120" y="133350"/>
                    <a:pt x="1590040" y="132080"/>
                  </a:cubicBezTo>
                  <a:cubicBezTo>
                    <a:pt x="1583690" y="130810"/>
                    <a:pt x="1578610" y="127000"/>
                    <a:pt x="1572260" y="125730"/>
                  </a:cubicBezTo>
                  <a:cubicBezTo>
                    <a:pt x="1562100" y="124460"/>
                    <a:pt x="1559560" y="115570"/>
                    <a:pt x="1555750" y="109220"/>
                  </a:cubicBezTo>
                  <a:cubicBezTo>
                    <a:pt x="1553210" y="105410"/>
                    <a:pt x="1548130" y="100330"/>
                    <a:pt x="1543050" y="101600"/>
                  </a:cubicBezTo>
                  <a:cubicBezTo>
                    <a:pt x="1537970" y="104140"/>
                    <a:pt x="1532890" y="101600"/>
                    <a:pt x="1529080" y="100330"/>
                  </a:cubicBezTo>
                  <a:cubicBezTo>
                    <a:pt x="1527810" y="100330"/>
                    <a:pt x="1525270" y="99060"/>
                    <a:pt x="1524000" y="99060"/>
                  </a:cubicBezTo>
                  <a:cubicBezTo>
                    <a:pt x="1515110" y="96520"/>
                    <a:pt x="1508760" y="101600"/>
                    <a:pt x="1502410" y="107950"/>
                  </a:cubicBezTo>
                  <a:lnTo>
                    <a:pt x="1497330" y="113030"/>
                  </a:lnTo>
                  <a:cubicBezTo>
                    <a:pt x="1496060" y="114300"/>
                    <a:pt x="1496060" y="116840"/>
                    <a:pt x="1494790" y="118110"/>
                  </a:cubicBezTo>
                  <a:cubicBezTo>
                    <a:pt x="1487170" y="124460"/>
                    <a:pt x="1479550" y="121920"/>
                    <a:pt x="1470660" y="118110"/>
                  </a:cubicBezTo>
                  <a:cubicBezTo>
                    <a:pt x="1463040" y="114300"/>
                    <a:pt x="1454150" y="118110"/>
                    <a:pt x="1451610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80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60" y="116840"/>
                    <a:pt x="1202690" y="118110"/>
                  </a:cubicBezTo>
                  <a:cubicBezTo>
                    <a:pt x="1197610" y="119380"/>
                    <a:pt x="1197610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10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13419" r="-13419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" name="Freeform 4"/>
          <p:cNvSpPr/>
          <p:nvPr/>
        </p:nvSpPr>
        <p:spPr>
          <a:xfrm flipH="1" flipV="1">
            <a:off x="-289748" y="-6891285"/>
            <a:ext cx="12422933" cy="9396255"/>
          </a:xfrm>
          <a:custGeom>
            <a:avLst/>
            <a:gdLst/>
            <a:ahLst/>
            <a:cxnLst/>
            <a:rect l="l" t="t" r="r" b="b"/>
            <a:pathLst>
              <a:path w="12422933" h="9396255">
                <a:moveTo>
                  <a:pt x="12422934" y="9396255"/>
                </a:moveTo>
                <a:lnTo>
                  <a:pt x="0" y="9396255"/>
                </a:lnTo>
                <a:lnTo>
                  <a:pt x="0" y="0"/>
                </a:lnTo>
                <a:lnTo>
                  <a:pt x="12422934" y="0"/>
                </a:lnTo>
                <a:lnTo>
                  <a:pt x="12422934" y="9396255"/>
                </a:lnTo>
                <a:close/>
              </a:path>
            </a:pathLst>
          </a:custGeom>
          <a:blipFill>
            <a:blip r:embed="rId3">
              <a:alphaModFix amt="43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226298" y="212230"/>
            <a:ext cx="2278410" cy="2292740"/>
          </a:xfrm>
          <a:custGeom>
            <a:avLst/>
            <a:gdLst/>
            <a:ahLst/>
            <a:cxnLst/>
            <a:rect l="l" t="t" r="r" b="b"/>
            <a:pathLst>
              <a:path w="2278410" h="2292740">
                <a:moveTo>
                  <a:pt x="0" y="0"/>
                </a:moveTo>
                <a:lnTo>
                  <a:pt x="2278410" y="0"/>
                </a:lnTo>
                <a:lnTo>
                  <a:pt x="2278410" y="2292740"/>
                </a:lnTo>
                <a:lnTo>
                  <a:pt x="0" y="22927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6" name="Group 6"/>
          <p:cNvGrpSpPr/>
          <p:nvPr/>
        </p:nvGrpSpPr>
        <p:grpSpPr>
          <a:xfrm>
            <a:off x="1028700" y="2755804"/>
            <a:ext cx="7491556" cy="6345789"/>
            <a:chOff x="0" y="0"/>
            <a:chExt cx="2374900" cy="2011680"/>
          </a:xfrm>
        </p:grpSpPr>
        <p:sp>
          <p:nvSpPr>
            <p:cNvPr id="7" name="Freeform 7"/>
            <p:cNvSpPr/>
            <p:nvPr/>
          </p:nvSpPr>
          <p:spPr>
            <a:xfrm>
              <a:off x="-2540" y="-2540"/>
              <a:ext cx="2377440" cy="2009140"/>
            </a:xfrm>
            <a:custGeom>
              <a:avLst/>
              <a:gdLst/>
              <a:ahLst/>
              <a:cxnLst/>
              <a:rect l="l" t="t" r="r" b="b"/>
              <a:pathLst>
                <a:path w="2377440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10" y="132080"/>
                    <a:pt x="1635760" y="125730"/>
                  </a:cubicBezTo>
                  <a:cubicBezTo>
                    <a:pt x="1631950" y="121920"/>
                    <a:pt x="1629410" y="123190"/>
                    <a:pt x="1625600" y="125730"/>
                  </a:cubicBezTo>
                  <a:lnTo>
                    <a:pt x="1617980" y="133350"/>
                  </a:lnTo>
                  <a:cubicBezTo>
                    <a:pt x="1616710" y="134620"/>
                    <a:pt x="1614170" y="134620"/>
                    <a:pt x="1612900" y="134620"/>
                  </a:cubicBezTo>
                  <a:lnTo>
                    <a:pt x="1605280" y="134620"/>
                  </a:lnTo>
                  <a:cubicBezTo>
                    <a:pt x="1600200" y="134620"/>
                    <a:pt x="1595120" y="133350"/>
                    <a:pt x="1590040" y="132080"/>
                  </a:cubicBezTo>
                  <a:cubicBezTo>
                    <a:pt x="1583690" y="130810"/>
                    <a:pt x="1578610" y="127000"/>
                    <a:pt x="1572260" y="125730"/>
                  </a:cubicBezTo>
                  <a:cubicBezTo>
                    <a:pt x="1562100" y="124460"/>
                    <a:pt x="1559560" y="115570"/>
                    <a:pt x="1555750" y="109220"/>
                  </a:cubicBezTo>
                  <a:cubicBezTo>
                    <a:pt x="1553210" y="105410"/>
                    <a:pt x="1548130" y="100330"/>
                    <a:pt x="1543050" y="101600"/>
                  </a:cubicBezTo>
                  <a:cubicBezTo>
                    <a:pt x="1537970" y="104140"/>
                    <a:pt x="1532890" y="101600"/>
                    <a:pt x="1529080" y="100330"/>
                  </a:cubicBezTo>
                  <a:cubicBezTo>
                    <a:pt x="1527810" y="100330"/>
                    <a:pt x="1525270" y="99060"/>
                    <a:pt x="1524000" y="99060"/>
                  </a:cubicBezTo>
                  <a:cubicBezTo>
                    <a:pt x="1515110" y="96520"/>
                    <a:pt x="1508760" y="101600"/>
                    <a:pt x="1502410" y="107950"/>
                  </a:cubicBezTo>
                  <a:lnTo>
                    <a:pt x="1497330" y="113030"/>
                  </a:lnTo>
                  <a:cubicBezTo>
                    <a:pt x="1496060" y="114300"/>
                    <a:pt x="1496060" y="116840"/>
                    <a:pt x="1494790" y="118110"/>
                  </a:cubicBezTo>
                  <a:cubicBezTo>
                    <a:pt x="1487170" y="124460"/>
                    <a:pt x="1479550" y="121920"/>
                    <a:pt x="1470660" y="118110"/>
                  </a:cubicBezTo>
                  <a:cubicBezTo>
                    <a:pt x="1463040" y="114300"/>
                    <a:pt x="1454150" y="118110"/>
                    <a:pt x="1451610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80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60" y="116840"/>
                    <a:pt x="1202690" y="118110"/>
                  </a:cubicBezTo>
                  <a:cubicBezTo>
                    <a:pt x="1197610" y="119380"/>
                    <a:pt x="1197610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10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7"/>
              <a:stretch>
                <a:fillRect l="-13419" r="-13419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858383" y="546595"/>
            <a:ext cx="801834" cy="1208764"/>
          </a:xfrm>
          <a:custGeom>
            <a:avLst/>
            <a:gdLst/>
            <a:ahLst/>
            <a:cxnLst/>
            <a:rect l="l" t="t" r="r" b="b"/>
            <a:pathLst>
              <a:path w="801834" h="1208764">
                <a:moveTo>
                  <a:pt x="0" y="0"/>
                </a:moveTo>
                <a:lnTo>
                  <a:pt x="801834" y="0"/>
                </a:lnTo>
                <a:lnTo>
                  <a:pt x="801834" y="1208764"/>
                </a:lnTo>
                <a:lnTo>
                  <a:pt x="0" y="12087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4" b="-6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3232006" y="8277582"/>
            <a:ext cx="11823988" cy="59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4532"/>
              </a:lnSpc>
              <a:spcBef>
                <a:spcPct val="0"/>
              </a:spcBef>
            </a:pPr>
            <a:r>
              <a:rPr lang="en-US" sz="435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 you for participating!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709864" y="9101593"/>
            <a:ext cx="4320058" cy="1080518"/>
            <a:chOff x="0" y="0"/>
            <a:chExt cx="5760077" cy="14406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33842" cy="1440691"/>
            </a:xfrm>
            <a:custGeom>
              <a:avLst/>
              <a:gdLst/>
              <a:ahLst/>
              <a:cxnLst/>
              <a:rect l="l" t="t" r="r" b="b"/>
              <a:pathLst>
                <a:path w="2833842" h="1440691">
                  <a:moveTo>
                    <a:pt x="0" y="0"/>
                  </a:moveTo>
                  <a:lnTo>
                    <a:pt x="2833842" y="0"/>
                  </a:lnTo>
                  <a:lnTo>
                    <a:pt x="2833842" y="1440691"/>
                  </a:lnTo>
                  <a:lnTo>
                    <a:pt x="0" y="1440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255971" y="326146"/>
              <a:ext cx="2504106" cy="748650"/>
            </a:xfrm>
            <a:custGeom>
              <a:avLst/>
              <a:gdLst/>
              <a:ahLst/>
              <a:cxnLst/>
              <a:rect l="l" t="t" r="r" b="b"/>
              <a:pathLst>
                <a:path w="2504106" h="748650">
                  <a:moveTo>
                    <a:pt x="0" y="0"/>
                  </a:moveTo>
                  <a:lnTo>
                    <a:pt x="2504106" y="0"/>
                  </a:lnTo>
                  <a:lnTo>
                    <a:pt x="2504106" y="748650"/>
                  </a:lnTo>
                  <a:lnTo>
                    <a:pt x="0" y="748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AutoShape 13"/>
            <p:cNvSpPr/>
            <p:nvPr/>
          </p:nvSpPr>
          <p:spPr>
            <a:xfrm flipH="1" flipV="1">
              <a:off x="2942937" y="281095"/>
              <a:ext cx="0" cy="838752"/>
            </a:xfrm>
            <a:prstGeom prst="line">
              <a:avLst/>
            </a:prstGeom>
            <a:ln w="25492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5004941" y="889185"/>
            <a:ext cx="8278118" cy="1615785"/>
          </a:xfrm>
          <a:custGeom>
            <a:avLst/>
            <a:gdLst/>
            <a:ahLst/>
            <a:cxnLst/>
            <a:rect l="l" t="t" r="r" b="b"/>
            <a:pathLst>
              <a:path w="8278118" h="1615785">
                <a:moveTo>
                  <a:pt x="0" y="0"/>
                </a:moveTo>
                <a:lnTo>
                  <a:pt x="8278118" y="0"/>
                </a:lnTo>
                <a:lnTo>
                  <a:pt x="8278118" y="1615785"/>
                </a:lnTo>
                <a:lnTo>
                  <a:pt x="0" y="16157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8" r="-48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2042556" y="-6755528"/>
            <a:ext cx="12422933" cy="9396255"/>
          </a:xfrm>
          <a:custGeom>
            <a:avLst/>
            <a:gdLst/>
            <a:ahLst/>
            <a:cxnLst/>
            <a:rect l="l" t="t" r="r" b="b"/>
            <a:pathLst>
              <a:path w="12422933" h="9396255">
                <a:moveTo>
                  <a:pt x="12422933" y="9396256"/>
                </a:moveTo>
                <a:lnTo>
                  <a:pt x="0" y="9396256"/>
                </a:lnTo>
                <a:lnTo>
                  <a:pt x="0" y="0"/>
                </a:lnTo>
                <a:lnTo>
                  <a:pt x="12422933" y="0"/>
                </a:lnTo>
                <a:lnTo>
                  <a:pt x="12422933" y="9396256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6576320" y="8386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-373070" y="-1028187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5"/>
                </a:lnTo>
                <a:lnTo>
                  <a:pt x="0" y="2354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 rot="7341213" flipH="1">
            <a:off x="13795641" y="-3808867"/>
            <a:ext cx="5561358" cy="5561358"/>
          </a:xfrm>
          <a:custGeom>
            <a:avLst/>
            <a:gdLst/>
            <a:ahLst/>
            <a:cxnLst/>
            <a:rect l="l" t="t" r="r" b="b"/>
            <a:pathLst>
              <a:path w="5561358" h="5561358">
                <a:moveTo>
                  <a:pt x="5561358" y="0"/>
                </a:moveTo>
                <a:lnTo>
                  <a:pt x="0" y="0"/>
                </a:lnTo>
                <a:lnTo>
                  <a:pt x="0" y="5561359"/>
                </a:lnTo>
                <a:lnTo>
                  <a:pt x="5561358" y="5561359"/>
                </a:lnTo>
                <a:lnTo>
                  <a:pt x="5561358" y="0"/>
                </a:lnTo>
                <a:close/>
              </a:path>
            </a:pathLst>
          </a:custGeom>
          <a:blipFill>
            <a:blip r:embed="rId8">
              <a:alphaModFix amt="42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16056549" y="424318"/>
            <a:ext cx="801834" cy="1208764"/>
          </a:xfrm>
          <a:custGeom>
            <a:avLst/>
            <a:gdLst/>
            <a:ahLst/>
            <a:cxnLst/>
            <a:rect l="l" t="t" r="r" b="b"/>
            <a:pathLst>
              <a:path w="801834" h="1208764">
                <a:moveTo>
                  <a:pt x="0" y="0"/>
                </a:moveTo>
                <a:lnTo>
                  <a:pt x="801834" y="0"/>
                </a:lnTo>
                <a:lnTo>
                  <a:pt x="801834" y="1208764"/>
                </a:lnTo>
                <a:lnTo>
                  <a:pt x="0" y="12087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64" b="-6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4" name="Freeform 24"/>
          <p:cNvSpPr/>
          <p:nvPr/>
        </p:nvSpPr>
        <p:spPr>
          <a:xfrm rot="123391">
            <a:off x="15521818" y="2478404"/>
            <a:ext cx="1310889" cy="1454524"/>
          </a:xfrm>
          <a:custGeom>
            <a:avLst/>
            <a:gdLst/>
            <a:ahLst/>
            <a:cxnLst/>
            <a:rect l="l" t="t" r="r" b="b"/>
            <a:pathLst>
              <a:path w="1310889" h="1454524">
                <a:moveTo>
                  <a:pt x="0" y="0"/>
                </a:moveTo>
                <a:lnTo>
                  <a:pt x="1310889" y="0"/>
                </a:lnTo>
                <a:lnTo>
                  <a:pt x="1310889" y="1454523"/>
                </a:lnTo>
                <a:lnTo>
                  <a:pt x="0" y="1454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5" name="Group 25"/>
          <p:cNvGrpSpPr/>
          <p:nvPr/>
        </p:nvGrpSpPr>
        <p:grpSpPr>
          <a:xfrm>
            <a:off x="4648200" y="126163"/>
            <a:ext cx="9900627" cy="2107046"/>
            <a:chOff x="1517608" y="0"/>
            <a:chExt cx="13200837" cy="2809395"/>
          </a:xfrm>
        </p:grpSpPr>
        <p:sp>
          <p:nvSpPr>
            <p:cNvPr id="26" name="Freeform 26"/>
            <p:cNvSpPr/>
            <p:nvPr/>
          </p:nvSpPr>
          <p:spPr>
            <a:xfrm>
              <a:off x="1517608" y="0"/>
              <a:ext cx="2791836" cy="2809395"/>
            </a:xfrm>
            <a:custGeom>
              <a:avLst/>
              <a:gdLst/>
              <a:ahLst/>
              <a:cxnLst/>
              <a:rect l="l" t="t" r="r" b="b"/>
              <a:pathLst>
                <a:path w="2791836" h="2809395">
                  <a:moveTo>
                    <a:pt x="0" y="0"/>
                  </a:moveTo>
                  <a:lnTo>
                    <a:pt x="2791836" y="0"/>
                  </a:lnTo>
                  <a:lnTo>
                    <a:pt x="2791836" y="2809395"/>
                  </a:lnTo>
                  <a:lnTo>
                    <a:pt x="0" y="2809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973941" y="1436594"/>
              <a:ext cx="11744504" cy="77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4300"/>
                </a:lnSpc>
                <a:spcBef>
                  <a:spcPct val="0"/>
                </a:spcBef>
              </a:pPr>
              <a:r>
                <a:rPr lang="en-US" sz="54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Background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45E133-208B-C6B4-E5D5-80C1CCD8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403" y="3018765"/>
            <a:ext cx="2957532" cy="276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ntoría social, una herramienta innovadora de inclusión social">
            <a:extLst>
              <a:ext uri="{FF2B5EF4-FFF2-40B4-BE49-F238E27FC236}">
                <a16:creationId xmlns:a16="http://schemas.microsoft.com/office/drawing/2014/main" id="{28B2277F-7640-188F-A900-E835BC0BA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81" y="2422228"/>
            <a:ext cx="5599256" cy="373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CCIÓN MENTORA">
            <a:extLst>
              <a:ext uri="{FF2B5EF4-FFF2-40B4-BE49-F238E27FC236}">
                <a16:creationId xmlns:a16="http://schemas.microsoft.com/office/drawing/2014/main" id="{AEBFE7D9-79A5-CAB0-56C0-CDE291C01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8622">
            <a:off x="4236811" y="5795597"/>
            <a:ext cx="326136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oject Custodi del Bello: for an even more beautiful, fair, and  sustainable Italy di Associazione Consorzio Communitas | For Funding -The  Intesa Sanpaolo crowdfunding platform">
            <a:extLst>
              <a:ext uri="{FF2B5EF4-FFF2-40B4-BE49-F238E27FC236}">
                <a16:creationId xmlns:a16="http://schemas.microsoft.com/office/drawing/2014/main" id="{EC6BB49F-4AB2-57DD-D379-DCBF4A302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40767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nsultor - Mapeo de la gestión del conocimiento | Migration for development">
            <a:extLst>
              <a:ext uri="{FF2B5EF4-FFF2-40B4-BE49-F238E27FC236}">
                <a16:creationId xmlns:a16="http://schemas.microsoft.com/office/drawing/2014/main" id="{26BC2952-640A-9F3B-0BB7-2108006D0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6317174"/>
            <a:ext cx="301942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36791DDC-1939-F386-2CC3-84E433184FB8}"/>
              </a:ext>
            </a:extLst>
          </p:cNvPr>
          <p:cNvSpPr txBox="1"/>
          <p:nvPr/>
        </p:nvSpPr>
        <p:spPr>
          <a:xfrm>
            <a:off x="983020" y="6636425"/>
            <a:ext cx="3436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</a:rPr>
              <a:t>“Mentor </a:t>
            </a:r>
            <a:r>
              <a:rPr lang="es-ES" sz="3600" dirty="0" err="1">
                <a:solidFill>
                  <a:schemeClr val="bg1"/>
                </a:solidFill>
              </a:rPr>
              <a:t>Action</a:t>
            </a:r>
            <a:r>
              <a:rPr lang="es-ES" sz="3600" dirty="0">
                <a:solidFill>
                  <a:schemeClr val="bg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1468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2042556" y="-6755528"/>
            <a:ext cx="12422933" cy="9396255"/>
          </a:xfrm>
          <a:custGeom>
            <a:avLst/>
            <a:gdLst/>
            <a:ahLst/>
            <a:cxnLst/>
            <a:rect l="l" t="t" r="r" b="b"/>
            <a:pathLst>
              <a:path w="12422933" h="9396255">
                <a:moveTo>
                  <a:pt x="12422933" y="9396256"/>
                </a:moveTo>
                <a:lnTo>
                  <a:pt x="0" y="9396256"/>
                </a:lnTo>
                <a:lnTo>
                  <a:pt x="0" y="0"/>
                </a:lnTo>
                <a:lnTo>
                  <a:pt x="12422933" y="0"/>
                </a:lnTo>
                <a:lnTo>
                  <a:pt x="12422933" y="9396256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6576320" y="8386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-373070" y="-1028187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5"/>
                </a:lnTo>
                <a:lnTo>
                  <a:pt x="0" y="2354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5" name="Group 5"/>
          <p:cNvGrpSpPr/>
          <p:nvPr/>
        </p:nvGrpSpPr>
        <p:grpSpPr>
          <a:xfrm>
            <a:off x="2750442" y="3400143"/>
            <a:ext cx="6303845" cy="2112449"/>
            <a:chOff x="0" y="0"/>
            <a:chExt cx="8405126" cy="281659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8405126" cy="2816599"/>
              <a:chOff x="0" y="0"/>
              <a:chExt cx="3994301" cy="13385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994301" cy="1338510"/>
              </a:xfrm>
              <a:custGeom>
                <a:avLst/>
                <a:gdLst/>
                <a:ahLst/>
                <a:cxnLst/>
                <a:rect l="l" t="t" r="r" b="b"/>
                <a:pathLst>
                  <a:path w="3994301" h="1338510">
                    <a:moveTo>
                      <a:pt x="36844" y="0"/>
                    </a:moveTo>
                    <a:lnTo>
                      <a:pt x="3957457" y="0"/>
                    </a:lnTo>
                    <a:cubicBezTo>
                      <a:pt x="3967228" y="0"/>
                      <a:pt x="3976600" y="3882"/>
                      <a:pt x="3983510" y="10791"/>
                    </a:cubicBezTo>
                    <a:cubicBezTo>
                      <a:pt x="3990419" y="17701"/>
                      <a:pt x="3994301" y="27072"/>
                      <a:pt x="3994301" y="36844"/>
                    </a:cubicBezTo>
                    <a:lnTo>
                      <a:pt x="3994301" y="1301666"/>
                    </a:lnTo>
                    <a:cubicBezTo>
                      <a:pt x="3994301" y="1311437"/>
                      <a:pt x="3990419" y="1320809"/>
                      <a:pt x="3983510" y="1327718"/>
                    </a:cubicBezTo>
                    <a:cubicBezTo>
                      <a:pt x="3976600" y="1334628"/>
                      <a:pt x="3967228" y="1338510"/>
                      <a:pt x="3957457" y="1338510"/>
                    </a:cubicBezTo>
                    <a:lnTo>
                      <a:pt x="36844" y="1338510"/>
                    </a:lnTo>
                    <a:cubicBezTo>
                      <a:pt x="16496" y="1338510"/>
                      <a:pt x="0" y="1322014"/>
                      <a:pt x="0" y="1301666"/>
                    </a:cubicBezTo>
                    <a:lnTo>
                      <a:pt x="0" y="36844"/>
                    </a:lnTo>
                    <a:cubicBezTo>
                      <a:pt x="0" y="16496"/>
                      <a:pt x="16496" y="0"/>
                      <a:pt x="36844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9525"/>
                <a:ext cx="3994301" cy="13480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499924" y="779216"/>
              <a:ext cx="7458757" cy="14039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704"/>
                </a:lnSpc>
                <a:spcBef>
                  <a:spcPct val="0"/>
                </a:spcBef>
              </a:pPr>
              <a:r>
                <a:rPr lang="en-US" sz="2600" b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Creation and support of social networks for young refugees.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322563" y="3400143"/>
            <a:ext cx="6214994" cy="2112449"/>
            <a:chOff x="0" y="0"/>
            <a:chExt cx="8286659" cy="2816599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8286659" cy="2816599"/>
              <a:chOff x="0" y="0"/>
              <a:chExt cx="3938003" cy="13385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938003" cy="1338510"/>
              </a:xfrm>
              <a:custGeom>
                <a:avLst/>
                <a:gdLst/>
                <a:ahLst/>
                <a:cxnLst/>
                <a:rect l="l" t="t" r="r" b="b"/>
                <a:pathLst>
                  <a:path w="3938003" h="1338510">
                    <a:moveTo>
                      <a:pt x="37371" y="0"/>
                    </a:moveTo>
                    <a:lnTo>
                      <a:pt x="3900632" y="0"/>
                    </a:lnTo>
                    <a:cubicBezTo>
                      <a:pt x="3921271" y="0"/>
                      <a:pt x="3938003" y="16731"/>
                      <a:pt x="3938003" y="37371"/>
                    </a:cubicBezTo>
                    <a:lnTo>
                      <a:pt x="3938003" y="1301139"/>
                    </a:lnTo>
                    <a:cubicBezTo>
                      <a:pt x="3938003" y="1311050"/>
                      <a:pt x="3934065" y="1320556"/>
                      <a:pt x="3927057" y="1327564"/>
                    </a:cubicBezTo>
                    <a:cubicBezTo>
                      <a:pt x="3920049" y="1334572"/>
                      <a:pt x="3910543" y="1338510"/>
                      <a:pt x="3900632" y="1338510"/>
                    </a:cubicBezTo>
                    <a:lnTo>
                      <a:pt x="37371" y="1338510"/>
                    </a:lnTo>
                    <a:cubicBezTo>
                      <a:pt x="27459" y="1338510"/>
                      <a:pt x="17954" y="1334572"/>
                      <a:pt x="10946" y="1327564"/>
                    </a:cubicBezTo>
                    <a:cubicBezTo>
                      <a:pt x="3937" y="1320556"/>
                      <a:pt x="0" y="1311050"/>
                      <a:pt x="0" y="1301139"/>
                    </a:cubicBezTo>
                    <a:lnTo>
                      <a:pt x="0" y="37371"/>
                    </a:lnTo>
                    <a:cubicBezTo>
                      <a:pt x="0" y="27459"/>
                      <a:pt x="3937" y="17954"/>
                      <a:pt x="10946" y="10946"/>
                    </a:cubicBezTo>
                    <a:cubicBezTo>
                      <a:pt x="17954" y="3937"/>
                      <a:pt x="27459" y="0"/>
                      <a:pt x="37371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9525"/>
                <a:ext cx="3938003" cy="13480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327978" y="779216"/>
              <a:ext cx="7637310" cy="14039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704"/>
                </a:lnSpc>
                <a:spcBef>
                  <a:spcPct val="0"/>
                </a:spcBef>
              </a:pPr>
              <a:r>
                <a:rPr lang="en-US" sz="2600" b="1" dirty="0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Access to leisure and promotion of social participation of refugees.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750442" y="5735590"/>
            <a:ext cx="12787115" cy="2112449"/>
            <a:chOff x="0" y="0"/>
            <a:chExt cx="8102291" cy="13385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02291" cy="1338510"/>
            </a:xfrm>
            <a:custGeom>
              <a:avLst/>
              <a:gdLst/>
              <a:ahLst/>
              <a:cxnLst/>
              <a:rect l="l" t="t" r="r" b="b"/>
              <a:pathLst>
                <a:path w="8102291" h="1338510">
                  <a:moveTo>
                    <a:pt x="18163" y="0"/>
                  </a:moveTo>
                  <a:lnTo>
                    <a:pt x="8084128" y="0"/>
                  </a:lnTo>
                  <a:cubicBezTo>
                    <a:pt x="8088945" y="0"/>
                    <a:pt x="8093565" y="1914"/>
                    <a:pt x="8096972" y="5320"/>
                  </a:cubicBezTo>
                  <a:cubicBezTo>
                    <a:pt x="8100378" y="8726"/>
                    <a:pt x="8102291" y="13346"/>
                    <a:pt x="8102291" y="18163"/>
                  </a:cubicBezTo>
                  <a:lnTo>
                    <a:pt x="8102291" y="1320346"/>
                  </a:lnTo>
                  <a:cubicBezTo>
                    <a:pt x="8102291" y="1325163"/>
                    <a:pt x="8100378" y="1329783"/>
                    <a:pt x="8096972" y="1333190"/>
                  </a:cubicBezTo>
                  <a:cubicBezTo>
                    <a:pt x="8093565" y="1336596"/>
                    <a:pt x="8088945" y="1338510"/>
                    <a:pt x="8084128" y="1338510"/>
                  </a:cubicBezTo>
                  <a:lnTo>
                    <a:pt x="18163" y="1338510"/>
                  </a:lnTo>
                  <a:cubicBezTo>
                    <a:pt x="8132" y="1338510"/>
                    <a:pt x="0" y="1330378"/>
                    <a:pt x="0" y="1320346"/>
                  </a:cubicBezTo>
                  <a:lnTo>
                    <a:pt x="0" y="18163"/>
                  </a:lnTo>
                  <a:cubicBezTo>
                    <a:pt x="0" y="8132"/>
                    <a:pt x="8132" y="0"/>
                    <a:pt x="18163" y="0"/>
                  </a:cubicBezTo>
                  <a:close/>
                </a:path>
              </a:pathLst>
            </a:custGeom>
            <a:solidFill>
              <a:srgbClr val="A7EDE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8102291" cy="13480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0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239011" y="6289149"/>
            <a:ext cx="11857250" cy="1043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2704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Promote sensitivity and involvement of </a:t>
            </a:r>
            <a:r>
              <a:rPr lang="en-US" sz="2600" b="1" u="sng" dirty="0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companies </a:t>
            </a:r>
            <a:r>
              <a:rPr lang="en-US" sz="2600" b="1" dirty="0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and </a:t>
            </a:r>
            <a:r>
              <a:rPr lang="en-US" sz="2600" b="1" u="sng" dirty="0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universities </a:t>
            </a:r>
            <a:r>
              <a:rPr lang="en-US" sz="2600" b="1" dirty="0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 the reality of refugee children and youth and their process of inclusion in society.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77818" y="3205706"/>
            <a:ext cx="849094" cy="436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328"/>
              </a:lnSpc>
              <a:spcBef>
                <a:spcPct val="0"/>
              </a:spcBef>
            </a:pPr>
            <a:r>
              <a:rPr lang="en-US" sz="3200" b="1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719453" y="7599916"/>
            <a:ext cx="849094" cy="436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328"/>
              </a:lnSpc>
              <a:spcBef>
                <a:spcPct val="0"/>
              </a:spcBef>
            </a:pPr>
            <a:r>
              <a:rPr lang="en-US" sz="3200" b="1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05513" y="3205706"/>
            <a:ext cx="849094" cy="436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328"/>
              </a:lnSpc>
              <a:spcBef>
                <a:spcPct val="0"/>
              </a:spcBef>
            </a:pPr>
            <a:r>
              <a:rPr lang="en-US" sz="3200" b="1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</a:t>
            </a:r>
          </a:p>
        </p:txBody>
      </p:sp>
      <p:sp>
        <p:nvSpPr>
          <p:cNvPr id="22" name="Freeform 22"/>
          <p:cNvSpPr/>
          <p:nvPr/>
        </p:nvSpPr>
        <p:spPr>
          <a:xfrm rot="7341213" flipH="1">
            <a:off x="13795641" y="-3808867"/>
            <a:ext cx="5561358" cy="5561358"/>
          </a:xfrm>
          <a:custGeom>
            <a:avLst/>
            <a:gdLst/>
            <a:ahLst/>
            <a:cxnLst/>
            <a:rect l="l" t="t" r="r" b="b"/>
            <a:pathLst>
              <a:path w="5561358" h="5561358">
                <a:moveTo>
                  <a:pt x="5561358" y="0"/>
                </a:moveTo>
                <a:lnTo>
                  <a:pt x="0" y="0"/>
                </a:lnTo>
                <a:lnTo>
                  <a:pt x="0" y="5561359"/>
                </a:lnTo>
                <a:lnTo>
                  <a:pt x="5561358" y="5561359"/>
                </a:lnTo>
                <a:lnTo>
                  <a:pt x="5561358" y="0"/>
                </a:lnTo>
                <a:close/>
              </a:path>
            </a:pathLst>
          </a:custGeom>
          <a:blipFill>
            <a:blip r:embed="rId8">
              <a:alphaModFix amt="42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16056549" y="424318"/>
            <a:ext cx="801834" cy="1208764"/>
          </a:xfrm>
          <a:custGeom>
            <a:avLst/>
            <a:gdLst/>
            <a:ahLst/>
            <a:cxnLst/>
            <a:rect l="l" t="t" r="r" b="b"/>
            <a:pathLst>
              <a:path w="801834" h="1208764">
                <a:moveTo>
                  <a:pt x="0" y="0"/>
                </a:moveTo>
                <a:lnTo>
                  <a:pt x="801834" y="0"/>
                </a:lnTo>
                <a:lnTo>
                  <a:pt x="801834" y="1208764"/>
                </a:lnTo>
                <a:lnTo>
                  <a:pt x="0" y="12087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64" b="-6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4" name="Freeform 24"/>
          <p:cNvSpPr/>
          <p:nvPr/>
        </p:nvSpPr>
        <p:spPr>
          <a:xfrm rot="123391">
            <a:off x="15521818" y="2478404"/>
            <a:ext cx="1310889" cy="1454524"/>
          </a:xfrm>
          <a:custGeom>
            <a:avLst/>
            <a:gdLst/>
            <a:ahLst/>
            <a:cxnLst/>
            <a:rect l="l" t="t" r="r" b="b"/>
            <a:pathLst>
              <a:path w="1310889" h="1454524">
                <a:moveTo>
                  <a:pt x="0" y="0"/>
                </a:moveTo>
                <a:lnTo>
                  <a:pt x="1310889" y="0"/>
                </a:lnTo>
                <a:lnTo>
                  <a:pt x="1310889" y="1454523"/>
                </a:lnTo>
                <a:lnTo>
                  <a:pt x="0" y="1454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5" name="Group 25"/>
          <p:cNvGrpSpPr/>
          <p:nvPr/>
        </p:nvGrpSpPr>
        <p:grpSpPr>
          <a:xfrm>
            <a:off x="4763446" y="831960"/>
            <a:ext cx="8808378" cy="2107046"/>
            <a:chOff x="0" y="0"/>
            <a:chExt cx="11744504" cy="2809395"/>
          </a:xfrm>
        </p:grpSpPr>
        <p:sp>
          <p:nvSpPr>
            <p:cNvPr id="26" name="Freeform 26"/>
            <p:cNvSpPr/>
            <p:nvPr/>
          </p:nvSpPr>
          <p:spPr>
            <a:xfrm>
              <a:off x="1517608" y="0"/>
              <a:ext cx="2791836" cy="2809395"/>
            </a:xfrm>
            <a:custGeom>
              <a:avLst/>
              <a:gdLst/>
              <a:ahLst/>
              <a:cxnLst/>
              <a:rect l="l" t="t" r="r" b="b"/>
              <a:pathLst>
                <a:path w="2791836" h="2809395">
                  <a:moveTo>
                    <a:pt x="0" y="0"/>
                  </a:moveTo>
                  <a:lnTo>
                    <a:pt x="2791836" y="0"/>
                  </a:lnTo>
                  <a:lnTo>
                    <a:pt x="2791836" y="2809395"/>
                  </a:lnTo>
                  <a:lnTo>
                    <a:pt x="0" y="2809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053536"/>
              <a:ext cx="11744504" cy="768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4300"/>
                </a:lnSpc>
                <a:spcBef>
                  <a:spcPct val="0"/>
                </a:spcBef>
              </a:pPr>
              <a:r>
                <a:rPr lang="en-US" sz="4135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Goals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44201" flipH="1">
            <a:off x="7442693" y="-325766"/>
            <a:ext cx="18926682" cy="12144657"/>
          </a:xfrm>
          <a:custGeom>
            <a:avLst/>
            <a:gdLst/>
            <a:ahLst/>
            <a:cxnLst/>
            <a:rect l="l" t="t" r="r" b="b"/>
            <a:pathLst>
              <a:path w="18926682" h="12144657">
                <a:moveTo>
                  <a:pt x="18926682" y="0"/>
                </a:moveTo>
                <a:lnTo>
                  <a:pt x="0" y="0"/>
                </a:lnTo>
                <a:lnTo>
                  <a:pt x="0" y="12144656"/>
                </a:lnTo>
                <a:lnTo>
                  <a:pt x="18926682" y="12144656"/>
                </a:lnTo>
                <a:lnTo>
                  <a:pt x="189266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8469566" y="-1787727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5"/>
                </a:lnTo>
                <a:lnTo>
                  <a:pt x="0" y="2354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028700" y="1252145"/>
            <a:ext cx="5018743" cy="51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952"/>
              </a:lnSpc>
              <a:spcBef>
                <a:spcPct val="0"/>
              </a:spcBef>
            </a:pPr>
            <a:r>
              <a:rPr lang="en-US" sz="3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Project with you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6108" y="2167561"/>
            <a:ext cx="8246645" cy="94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 rtl="0">
              <a:lnSpc>
                <a:spcPts val="2496"/>
              </a:lnSpc>
              <a:spcBef>
                <a:spcPct val="0"/>
              </a:spcBef>
            </a:pPr>
            <a:r>
              <a:rPr lang="en-US" sz="2400" b="1" u="none" strike="noStrik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Creation of social networks to support refugee children and youth, through the action and participation of volunteers.</a:t>
            </a:r>
          </a:p>
        </p:txBody>
      </p:sp>
      <p:sp>
        <p:nvSpPr>
          <p:cNvPr id="6" name="Freeform 6"/>
          <p:cNvSpPr/>
          <p:nvPr/>
        </p:nvSpPr>
        <p:spPr>
          <a:xfrm>
            <a:off x="13114362" y="2709622"/>
            <a:ext cx="3575496" cy="1817739"/>
          </a:xfrm>
          <a:custGeom>
            <a:avLst/>
            <a:gdLst/>
            <a:ahLst/>
            <a:cxnLst/>
            <a:rect l="l" t="t" r="r" b="b"/>
            <a:pathLst>
              <a:path w="3575496" h="1817739">
                <a:moveTo>
                  <a:pt x="0" y="0"/>
                </a:moveTo>
                <a:lnTo>
                  <a:pt x="3575497" y="0"/>
                </a:lnTo>
                <a:lnTo>
                  <a:pt x="3575497" y="1817740"/>
                </a:lnTo>
                <a:lnTo>
                  <a:pt x="0" y="1817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12544921" y="4527362"/>
            <a:ext cx="4714379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2400"/>
              </a:lnSpc>
              <a:spcBef>
                <a:spcPct val="0"/>
              </a:spcBef>
            </a:pPr>
            <a:r>
              <a:rPr lang="en-US" sz="2000" b="1" u="none" strike="noStrik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With the collaboration and support</a:t>
            </a:r>
          </a:p>
          <a:p>
            <a:pPr marL="0" lvl="0" indent="0" algn="ctr" rtl="0">
              <a:lnSpc>
                <a:spcPts val="2400"/>
              </a:lnSpc>
              <a:spcBef>
                <a:spcPct val="0"/>
              </a:spcBef>
            </a:pPr>
            <a:r>
              <a:rPr lang="en-US" sz="2000" b="1" u="none" strike="noStrik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from UNHCR, Diaconía Spain</a:t>
            </a:r>
          </a:p>
          <a:p>
            <a:pPr marL="0" lvl="0" indent="0" algn="ctr" rtl="0">
              <a:lnSpc>
                <a:spcPts val="2400"/>
              </a:lnSpc>
              <a:spcBef>
                <a:spcPct val="0"/>
              </a:spcBef>
            </a:pPr>
            <a:r>
              <a:rPr lang="en-US" sz="2000" b="1" u="none" strike="noStrik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starts the </a:t>
            </a:r>
            <a:r>
              <a:rPr lang="en-US" sz="2000" b="1" u="none" strike="noStrike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Project </a:t>
            </a:r>
            <a:r>
              <a:rPr lang="en-US" sz="2000" b="1" u="none" strike="noStrike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Contigo</a:t>
            </a:r>
            <a:r>
              <a:rPr lang="en-US" sz="2000" b="1" u="none" strike="noStrik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 line with the </a:t>
            </a:r>
            <a:r>
              <a:rPr lang="en-US" sz="2000" b="1" u="none" strike="noStrike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“Strategic orientations</a:t>
            </a:r>
          </a:p>
          <a:p>
            <a:pPr marL="0" lvl="0" indent="0" algn="ctr" rtl="0">
              <a:lnSpc>
                <a:spcPts val="2400"/>
              </a:lnSpc>
              <a:spcBef>
                <a:spcPct val="0"/>
              </a:spcBef>
            </a:pPr>
            <a:r>
              <a:rPr lang="en-US" sz="2000" b="1" u="none" strike="noStrike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United Nations Conference on Integration in Europe”.</a:t>
            </a:r>
          </a:p>
          <a:p>
            <a:pPr marL="0" lvl="0" indent="0" algn="ctr" rtl="0">
              <a:lnSpc>
                <a:spcPts val="2400"/>
              </a:lnSpc>
              <a:spcBef>
                <a:spcPct val="0"/>
              </a:spcBef>
            </a:pPr>
            <a:endParaRPr lang="en-US" sz="2000" b="1" u="none" strike="noStrike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306108" y="3778429"/>
            <a:ext cx="4017640" cy="1708335"/>
            <a:chOff x="0" y="0"/>
            <a:chExt cx="5356854" cy="227778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5356854" cy="2277780"/>
              <a:chOff x="0" y="0"/>
              <a:chExt cx="2545695" cy="108245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545695" cy="1082451"/>
              </a:xfrm>
              <a:custGeom>
                <a:avLst/>
                <a:gdLst/>
                <a:ahLst/>
                <a:cxnLst/>
                <a:rect l="l" t="t" r="r" b="b"/>
                <a:pathLst>
                  <a:path w="2545695" h="1082451">
                    <a:moveTo>
                      <a:pt x="57809" y="0"/>
                    </a:moveTo>
                    <a:lnTo>
                      <a:pt x="2487885" y="0"/>
                    </a:lnTo>
                    <a:cubicBezTo>
                      <a:pt x="2519813" y="0"/>
                      <a:pt x="2545695" y="25882"/>
                      <a:pt x="2545695" y="57809"/>
                    </a:cubicBezTo>
                    <a:lnTo>
                      <a:pt x="2545695" y="1024642"/>
                    </a:lnTo>
                    <a:cubicBezTo>
                      <a:pt x="2545695" y="1056569"/>
                      <a:pt x="2519813" y="1082451"/>
                      <a:pt x="2487885" y="1082451"/>
                    </a:cubicBezTo>
                    <a:lnTo>
                      <a:pt x="57809" y="1082451"/>
                    </a:lnTo>
                    <a:cubicBezTo>
                      <a:pt x="25882" y="1082451"/>
                      <a:pt x="0" y="1056569"/>
                      <a:pt x="0" y="1024642"/>
                    </a:cubicBezTo>
                    <a:lnTo>
                      <a:pt x="0" y="57809"/>
                    </a:lnTo>
                    <a:cubicBezTo>
                      <a:pt x="0" y="25882"/>
                      <a:pt x="25882" y="0"/>
                      <a:pt x="578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9525"/>
                <a:ext cx="2545695" cy="10919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52212" y="734903"/>
              <a:ext cx="4452429" cy="855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496"/>
                </a:lnSpc>
                <a:spcBef>
                  <a:spcPct val="0"/>
                </a:spcBef>
              </a:pPr>
              <a:r>
                <a:rPr lang="en-US" sz="2400" b="1" u="none" strike="noStrike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Enriching our society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06108" y="5695716"/>
            <a:ext cx="4017640" cy="1708335"/>
            <a:chOff x="0" y="0"/>
            <a:chExt cx="5356854" cy="227778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5356854" cy="2277780"/>
              <a:chOff x="0" y="0"/>
              <a:chExt cx="2545695" cy="108245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545695" cy="1082451"/>
              </a:xfrm>
              <a:custGeom>
                <a:avLst/>
                <a:gdLst/>
                <a:ahLst/>
                <a:cxnLst/>
                <a:rect l="l" t="t" r="r" b="b"/>
                <a:pathLst>
                  <a:path w="2545695" h="1082451">
                    <a:moveTo>
                      <a:pt x="57809" y="0"/>
                    </a:moveTo>
                    <a:lnTo>
                      <a:pt x="2487885" y="0"/>
                    </a:lnTo>
                    <a:cubicBezTo>
                      <a:pt x="2519813" y="0"/>
                      <a:pt x="2545695" y="25882"/>
                      <a:pt x="2545695" y="57809"/>
                    </a:cubicBezTo>
                    <a:lnTo>
                      <a:pt x="2545695" y="1024642"/>
                    </a:lnTo>
                    <a:cubicBezTo>
                      <a:pt x="2545695" y="1056569"/>
                      <a:pt x="2519813" y="1082451"/>
                      <a:pt x="2487885" y="1082451"/>
                    </a:cubicBezTo>
                    <a:lnTo>
                      <a:pt x="57809" y="1082451"/>
                    </a:lnTo>
                    <a:cubicBezTo>
                      <a:pt x="25882" y="1082451"/>
                      <a:pt x="0" y="1056569"/>
                      <a:pt x="0" y="1024642"/>
                    </a:cubicBezTo>
                    <a:lnTo>
                      <a:pt x="0" y="57809"/>
                    </a:lnTo>
                    <a:cubicBezTo>
                      <a:pt x="0" y="25882"/>
                      <a:pt x="25882" y="0"/>
                      <a:pt x="578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9525"/>
                <a:ext cx="2545695" cy="10919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0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52212" y="734903"/>
              <a:ext cx="4452429" cy="855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496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Support spaces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06108" y="7613004"/>
            <a:ext cx="4017640" cy="1708335"/>
            <a:chOff x="0" y="0"/>
            <a:chExt cx="5356854" cy="22777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356854" cy="2277780"/>
              <a:chOff x="0" y="0"/>
              <a:chExt cx="2545695" cy="108245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545695" cy="1082451"/>
              </a:xfrm>
              <a:custGeom>
                <a:avLst/>
                <a:gdLst/>
                <a:ahLst/>
                <a:cxnLst/>
                <a:rect l="l" t="t" r="r" b="b"/>
                <a:pathLst>
                  <a:path w="2545695" h="1082451">
                    <a:moveTo>
                      <a:pt x="57809" y="0"/>
                    </a:moveTo>
                    <a:lnTo>
                      <a:pt x="2487885" y="0"/>
                    </a:lnTo>
                    <a:cubicBezTo>
                      <a:pt x="2519813" y="0"/>
                      <a:pt x="2545695" y="25882"/>
                      <a:pt x="2545695" y="57809"/>
                    </a:cubicBezTo>
                    <a:lnTo>
                      <a:pt x="2545695" y="1024642"/>
                    </a:lnTo>
                    <a:cubicBezTo>
                      <a:pt x="2545695" y="1056569"/>
                      <a:pt x="2519813" y="1082451"/>
                      <a:pt x="2487885" y="1082451"/>
                    </a:cubicBezTo>
                    <a:lnTo>
                      <a:pt x="57809" y="1082451"/>
                    </a:lnTo>
                    <a:cubicBezTo>
                      <a:pt x="25882" y="1082451"/>
                      <a:pt x="0" y="1056569"/>
                      <a:pt x="0" y="1024642"/>
                    </a:cubicBezTo>
                    <a:lnTo>
                      <a:pt x="0" y="57809"/>
                    </a:lnTo>
                    <a:cubicBezTo>
                      <a:pt x="0" y="25882"/>
                      <a:pt x="25882" y="0"/>
                      <a:pt x="578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9525"/>
                <a:ext cx="2545695" cy="10919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0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452212" y="734903"/>
              <a:ext cx="4452429" cy="855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496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Natural and horizontal relationships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592025" y="7613004"/>
            <a:ext cx="4017640" cy="1708335"/>
            <a:chOff x="0" y="0"/>
            <a:chExt cx="5356854" cy="227778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5356854" cy="2277780"/>
              <a:chOff x="0" y="0"/>
              <a:chExt cx="2545695" cy="108245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545695" cy="1082451"/>
              </a:xfrm>
              <a:custGeom>
                <a:avLst/>
                <a:gdLst/>
                <a:ahLst/>
                <a:cxnLst/>
                <a:rect l="l" t="t" r="r" b="b"/>
                <a:pathLst>
                  <a:path w="2545695" h="1082451">
                    <a:moveTo>
                      <a:pt x="57809" y="0"/>
                    </a:moveTo>
                    <a:lnTo>
                      <a:pt x="2487885" y="0"/>
                    </a:lnTo>
                    <a:cubicBezTo>
                      <a:pt x="2519813" y="0"/>
                      <a:pt x="2545695" y="25882"/>
                      <a:pt x="2545695" y="57809"/>
                    </a:cubicBezTo>
                    <a:lnTo>
                      <a:pt x="2545695" y="1024642"/>
                    </a:lnTo>
                    <a:cubicBezTo>
                      <a:pt x="2545695" y="1056569"/>
                      <a:pt x="2519813" y="1082451"/>
                      <a:pt x="2487885" y="1082451"/>
                    </a:cubicBezTo>
                    <a:lnTo>
                      <a:pt x="57809" y="1082451"/>
                    </a:lnTo>
                    <a:cubicBezTo>
                      <a:pt x="25882" y="1082451"/>
                      <a:pt x="0" y="1056569"/>
                      <a:pt x="0" y="1024642"/>
                    </a:cubicBezTo>
                    <a:lnTo>
                      <a:pt x="0" y="57809"/>
                    </a:lnTo>
                    <a:cubicBezTo>
                      <a:pt x="0" y="25882"/>
                      <a:pt x="25882" y="0"/>
                      <a:pt x="578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9525"/>
                <a:ext cx="2545695" cy="10919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0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452212" y="658022"/>
              <a:ext cx="4452429" cy="855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0">
                <a:lnSpc>
                  <a:spcPts val="2496"/>
                </a:lnSpc>
              </a:pPr>
              <a:r>
                <a:rPr lang="en-US" sz="2400" b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Diversity</a:t>
              </a:r>
            </a:p>
            <a:p>
              <a:pPr marL="0" lvl="0" indent="0" algn="ctr" rtl="0">
                <a:lnSpc>
                  <a:spcPts val="2496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ethnic-cultural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592025" y="3778429"/>
            <a:ext cx="4017640" cy="1708335"/>
            <a:chOff x="0" y="0"/>
            <a:chExt cx="5356854" cy="2277780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5356854" cy="2277780"/>
              <a:chOff x="0" y="0"/>
              <a:chExt cx="2545695" cy="1082451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545695" cy="1082451"/>
              </a:xfrm>
              <a:custGeom>
                <a:avLst/>
                <a:gdLst/>
                <a:ahLst/>
                <a:cxnLst/>
                <a:rect l="l" t="t" r="r" b="b"/>
                <a:pathLst>
                  <a:path w="2545695" h="1082451">
                    <a:moveTo>
                      <a:pt x="57809" y="0"/>
                    </a:moveTo>
                    <a:lnTo>
                      <a:pt x="2487885" y="0"/>
                    </a:lnTo>
                    <a:cubicBezTo>
                      <a:pt x="2519813" y="0"/>
                      <a:pt x="2545695" y="25882"/>
                      <a:pt x="2545695" y="57809"/>
                    </a:cubicBezTo>
                    <a:lnTo>
                      <a:pt x="2545695" y="1024642"/>
                    </a:lnTo>
                    <a:cubicBezTo>
                      <a:pt x="2545695" y="1056569"/>
                      <a:pt x="2519813" y="1082451"/>
                      <a:pt x="2487885" y="1082451"/>
                    </a:cubicBezTo>
                    <a:lnTo>
                      <a:pt x="57809" y="1082451"/>
                    </a:lnTo>
                    <a:cubicBezTo>
                      <a:pt x="25882" y="1082451"/>
                      <a:pt x="0" y="1056569"/>
                      <a:pt x="0" y="1024642"/>
                    </a:cubicBezTo>
                    <a:lnTo>
                      <a:pt x="0" y="57809"/>
                    </a:lnTo>
                    <a:cubicBezTo>
                      <a:pt x="0" y="25882"/>
                      <a:pt x="25882" y="0"/>
                      <a:pt x="578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9525"/>
                <a:ext cx="2545695" cy="10919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0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452212" y="734903"/>
              <a:ext cx="4452429" cy="855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0">
                <a:lnSpc>
                  <a:spcPts val="2496"/>
                </a:lnSpc>
              </a:pPr>
              <a:r>
                <a:rPr lang="en-US" sz="2400" b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Leisure</a:t>
              </a:r>
            </a:p>
            <a:p>
              <a:pPr marL="0" lvl="0" indent="0" algn="ctr" rtl="0">
                <a:lnSpc>
                  <a:spcPts val="2496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alternative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5592025" y="5695716"/>
            <a:ext cx="4017640" cy="1708335"/>
            <a:chOff x="0" y="0"/>
            <a:chExt cx="5356854" cy="2277780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5356854" cy="2277780"/>
              <a:chOff x="0" y="0"/>
              <a:chExt cx="2545695" cy="108245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545695" cy="1082451"/>
              </a:xfrm>
              <a:custGeom>
                <a:avLst/>
                <a:gdLst/>
                <a:ahLst/>
                <a:cxnLst/>
                <a:rect l="l" t="t" r="r" b="b"/>
                <a:pathLst>
                  <a:path w="2545695" h="1082451">
                    <a:moveTo>
                      <a:pt x="57809" y="0"/>
                    </a:moveTo>
                    <a:lnTo>
                      <a:pt x="2487885" y="0"/>
                    </a:lnTo>
                    <a:cubicBezTo>
                      <a:pt x="2519813" y="0"/>
                      <a:pt x="2545695" y="25882"/>
                      <a:pt x="2545695" y="57809"/>
                    </a:cubicBezTo>
                    <a:lnTo>
                      <a:pt x="2545695" y="1024642"/>
                    </a:lnTo>
                    <a:cubicBezTo>
                      <a:pt x="2545695" y="1056569"/>
                      <a:pt x="2519813" y="1082451"/>
                      <a:pt x="2487885" y="1082451"/>
                    </a:cubicBezTo>
                    <a:lnTo>
                      <a:pt x="57809" y="1082451"/>
                    </a:lnTo>
                    <a:cubicBezTo>
                      <a:pt x="25882" y="1082451"/>
                      <a:pt x="0" y="1056569"/>
                      <a:pt x="0" y="1024642"/>
                    </a:cubicBezTo>
                    <a:lnTo>
                      <a:pt x="0" y="57809"/>
                    </a:lnTo>
                    <a:cubicBezTo>
                      <a:pt x="0" y="25882"/>
                      <a:pt x="25882" y="0"/>
                      <a:pt x="578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9525"/>
                <a:ext cx="2545695" cy="10919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0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452212" y="734903"/>
              <a:ext cx="4452429" cy="427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0">
                <a:lnSpc>
                  <a:spcPts val="2496"/>
                </a:lnSpc>
              </a:pPr>
              <a:r>
                <a:rPr lang="en-US" sz="2400" b="1" dirty="0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Social involvement</a:t>
              </a:r>
            </a:p>
          </p:txBody>
        </p:sp>
      </p:grpSp>
      <p:sp>
        <p:nvSpPr>
          <p:cNvPr id="38" name="Freeform 38"/>
          <p:cNvSpPr/>
          <p:nvPr/>
        </p:nvSpPr>
        <p:spPr>
          <a:xfrm>
            <a:off x="16858383" y="546595"/>
            <a:ext cx="801834" cy="1208764"/>
          </a:xfrm>
          <a:custGeom>
            <a:avLst/>
            <a:gdLst/>
            <a:ahLst/>
            <a:cxnLst/>
            <a:rect l="l" t="t" r="r" b="b"/>
            <a:pathLst>
              <a:path w="801834" h="1208764">
                <a:moveTo>
                  <a:pt x="0" y="0"/>
                </a:moveTo>
                <a:lnTo>
                  <a:pt x="801834" y="0"/>
                </a:lnTo>
                <a:lnTo>
                  <a:pt x="801834" y="1208764"/>
                </a:lnTo>
                <a:lnTo>
                  <a:pt x="0" y="12087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4" b="-64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136524" y="3061053"/>
            <a:ext cx="5522086" cy="6284404"/>
            <a:chOff x="0" y="38100"/>
            <a:chExt cx="7362781" cy="8379205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533848"/>
              <a:ext cx="7311976" cy="3174050"/>
              <a:chOff x="0" y="0"/>
              <a:chExt cx="4398160" cy="190919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398160" cy="1909194"/>
              </a:xfrm>
              <a:custGeom>
                <a:avLst/>
                <a:gdLst/>
                <a:ahLst/>
                <a:cxnLst/>
                <a:rect l="l" t="t" r="r" b="b"/>
                <a:pathLst>
                  <a:path w="4398160" h="1909194">
                    <a:moveTo>
                      <a:pt x="42352" y="0"/>
                    </a:moveTo>
                    <a:lnTo>
                      <a:pt x="4355808" y="0"/>
                    </a:lnTo>
                    <a:cubicBezTo>
                      <a:pt x="4379199" y="0"/>
                      <a:pt x="4398160" y="18962"/>
                      <a:pt x="4398160" y="42352"/>
                    </a:cubicBezTo>
                    <a:lnTo>
                      <a:pt x="4398160" y="1866842"/>
                    </a:lnTo>
                    <a:cubicBezTo>
                      <a:pt x="4398160" y="1890232"/>
                      <a:pt x="4379199" y="1909194"/>
                      <a:pt x="4355808" y="1909194"/>
                    </a:cubicBezTo>
                    <a:lnTo>
                      <a:pt x="42352" y="1909194"/>
                    </a:lnTo>
                    <a:cubicBezTo>
                      <a:pt x="31120" y="1909194"/>
                      <a:pt x="20347" y="1904732"/>
                      <a:pt x="12405" y="1896789"/>
                    </a:cubicBezTo>
                    <a:cubicBezTo>
                      <a:pt x="4462" y="1888847"/>
                      <a:pt x="0" y="1878074"/>
                      <a:pt x="0" y="1866842"/>
                    </a:cubicBezTo>
                    <a:lnTo>
                      <a:pt x="0" y="42352"/>
                    </a:lnTo>
                    <a:cubicBezTo>
                      <a:pt x="0" y="18962"/>
                      <a:pt x="18962" y="0"/>
                      <a:pt x="42352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9525"/>
                <a:ext cx="4398160" cy="1918719"/>
              </a:xfrm>
              <a:prstGeom prst="rect">
                <a:avLst/>
              </a:prstGeom>
            </p:spPr>
            <p:txBody>
              <a:bodyPr lIns="40135" tIns="40135" rIns="40135" bIns="40135" rtlCol="0" anchor="ctr"/>
              <a:lstStyle/>
              <a:p>
                <a:pPr algn="ctr" rtl="0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60999" y="2546359"/>
              <a:ext cx="6989978" cy="1060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3059"/>
                </a:lnSpc>
              </a:pPr>
              <a:r>
                <a:rPr lang="en-US" sz="2660" b="1" dirty="0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Young beneficiaries of IP between 15 and 28 years old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7894" y="4917879"/>
              <a:ext cx="7354887" cy="3499426"/>
              <a:chOff x="0" y="0"/>
              <a:chExt cx="4423971" cy="210490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423971" cy="2104908"/>
              </a:xfrm>
              <a:custGeom>
                <a:avLst/>
                <a:gdLst/>
                <a:ahLst/>
                <a:cxnLst/>
                <a:rect l="l" t="t" r="r" b="b"/>
                <a:pathLst>
                  <a:path w="4423971" h="2104908">
                    <a:moveTo>
                      <a:pt x="53333" y="0"/>
                    </a:moveTo>
                    <a:lnTo>
                      <a:pt x="4370639" y="0"/>
                    </a:lnTo>
                    <a:cubicBezTo>
                      <a:pt x="4400093" y="0"/>
                      <a:pt x="4423971" y="23878"/>
                      <a:pt x="4423971" y="53333"/>
                    </a:cubicBezTo>
                    <a:lnTo>
                      <a:pt x="4423971" y="2051575"/>
                    </a:lnTo>
                    <a:cubicBezTo>
                      <a:pt x="4423971" y="2065720"/>
                      <a:pt x="4418352" y="2079285"/>
                      <a:pt x="4408351" y="2089287"/>
                    </a:cubicBezTo>
                    <a:cubicBezTo>
                      <a:pt x="4398349" y="2099289"/>
                      <a:pt x="4384784" y="2104908"/>
                      <a:pt x="4370639" y="2104908"/>
                    </a:cubicBezTo>
                    <a:lnTo>
                      <a:pt x="53333" y="2104908"/>
                    </a:lnTo>
                    <a:cubicBezTo>
                      <a:pt x="39188" y="2104908"/>
                      <a:pt x="25623" y="2099289"/>
                      <a:pt x="15621" y="2089287"/>
                    </a:cubicBezTo>
                    <a:cubicBezTo>
                      <a:pt x="5619" y="2079285"/>
                      <a:pt x="0" y="2065720"/>
                      <a:pt x="0" y="2051575"/>
                    </a:cubicBezTo>
                    <a:lnTo>
                      <a:pt x="0" y="53333"/>
                    </a:lnTo>
                    <a:cubicBezTo>
                      <a:pt x="0" y="23878"/>
                      <a:pt x="23878" y="0"/>
                      <a:pt x="53333" y="0"/>
                    </a:cubicBezTo>
                    <a:close/>
                  </a:path>
                </a:pathLst>
              </a:custGeom>
              <a:solidFill>
                <a:srgbClr val="009696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9525"/>
                <a:ext cx="4423971" cy="2114433"/>
              </a:xfrm>
              <a:prstGeom prst="rect">
                <a:avLst/>
              </a:prstGeom>
            </p:spPr>
            <p:txBody>
              <a:bodyPr lIns="42901" tIns="42901" rIns="42901" bIns="42901" rtlCol="0" anchor="ctr"/>
              <a:lstStyle/>
              <a:p>
                <a:pPr algn="ctr" rtl="0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84319" y="5670502"/>
              <a:ext cx="6602036" cy="18908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826"/>
                </a:lnSpc>
              </a:pPr>
              <a:r>
                <a:rPr lang="en-US" sz="2458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Motivated to do activities accompanied by a volunteer to facilitate their integration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48941" y="38100"/>
              <a:ext cx="6214093" cy="935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0">
                <a:lnSpc>
                  <a:spcPts val="2724"/>
                </a:lnSpc>
              </a:pPr>
              <a:r>
                <a:rPr lang="en-US" sz="2619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Beneficiaries of international protection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1771420" y="-1808160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5"/>
                </a:lnTo>
                <a:lnTo>
                  <a:pt x="0" y="23547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16858383" y="546595"/>
            <a:ext cx="801834" cy="1208764"/>
          </a:xfrm>
          <a:custGeom>
            <a:avLst/>
            <a:gdLst/>
            <a:ahLst/>
            <a:cxnLst/>
            <a:rect l="l" t="t" r="r" b="b"/>
            <a:pathLst>
              <a:path w="801834" h="1208764">
                <a:moveTo>
                  <a:pt x="0" y="0"/>
                </a:moveTo>
                <a:lnTo>
                  <a:pt x="801834" y="0"/>
                </a:lnTo>
                <a:lnTo>
                  <a:pt x="801834" y="1208764"/>
                </a:lnTo>
                <a:lnTo>
                  <a:pt x="0" y="1208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" b="-6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 flipH="1" flipV="1">
            <a:off x="-373070" y="-6768744"/>
            <a:ext cx="12422933" cy="9396255"/>
          </a:xfrm>
          <a:custGeom>
            <a:avLst/>
            <a:gdLst/>
            <a:ahLst/>
            <a:cxnLst/>
            <a:rect l="l" t="t" r="r" b="b"/>
            <a:pathLst>
              <a:path w="12422933" h="9396255">
                <a:moveTo>
                  <a:pt x="12422934" y="9396255"/>
                </a:moveTo>
                <a:lnTo>
                  <a:pt x="0" y="9396255"/>
                </a:lnTo>
                <a:lnTo>
                  <a:pt x="0" y="0"/>
                </a:lnTo>
                <a:lnTo>
                  <a:pt x="12422934" y="0"/>
                </a:lnTo>
                <a:lnTo>
                  <a:pt x="12422934" y="9396255"/>
                </a:lnTo>
                <a:close/>
              </a:path>
            </a:pathLst>
          </a:custGeom>
          <a:blipFill>
            <a:blip r:embed="rId5">
              <a:alphaModFix amt="4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6" name="Group 16"/>
          <p:cNvGrpSpPr/>
          <p:nvPr/>
        </p:nvGrpSpPr>
        <p:grpSpPr>
          <a:xfrm>
            <a:off x="2915771" y="3411991"/>
            <a:ext cx="5483982" cy="5806268"/>
            <a:chOff x="0" y="38100"/>
            <a:chExt cx="7311976" cy="7741690"/>
          </a:xfrm>
        </p:grpSpPr>
        <p:sp>
          <p:nvSpPr>
            <p:cNvPr id="17" name="TextBox 17"/>
            <p:cNvSpPr txBox="1"/>
            <p:nvPr/>
          </p:nvSpPr>
          <p:spPr>
            <a:xfrm>
              <a:off x="794235" y="38100"/>
              <a:ext cx="5783282" cy="490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0">
                <a:lnSpc>
                  <a:spcPts val="2724"/>
                </a:lnSpc>
              </a:pPr>
              <a:r>
                <a:rPr lang="en-US" sz="2619" b="1" u="none" strike="noStrike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Volunteers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0" y="4468642"/>
              <a:ext cx="7180866" cy="3311148"/>
              <a:chOff x="0" y="0"/>
              <a:chExt cx="4684116" cy="215987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684116" cy="2159879"/>
              </a:xfrm>
              <a:custGeom>
                <a:avLst/>
                <a:gdLst/>
                <a:ahLst/>
                <a:cxnLst/>
                <a:rect l="l" t="t" r="r" b="b"/>
                <a:pathLst>
                  <a:path w="4684116" h="2159879">
                    <a:moveTo>
                      <a:pt x="43125" y="0"/>
                    </a:moveTo>
                    <a:lnTo>
                      <a:pt x="4640991" y="0"/>
                    </a:lnTo>
                    <a:cubicBezTo>
                      <a:pt x="4664808" y="0"/>
                      <a:pt x="4684116" y="19308"/>
                      <a:pt x="4684116" y="43125"/>
                    </a:cubicBezTo>
                    <a:lnTo>
                      <a:pt x="4684116" y="2116754"/>
                    </a:lnTo>
                    <a:cubicBezTo>
                      <a:pt x="4684116" y="2140571"/>
                      <a:pt x="4664808" y="2159879"/>
                      <a:pt x="4640991" y="2159879"/>
                    </a:cubicBezTo>
                    <a:lnTo>
                      <a:pt x="43125" y="2159879"/>
                    </a:lnTo>
                    <a:cubicBezTo>
                      <a:pt x="19308" y="2159879"/>
                      <a:pt x="0" y="2140571"/>
                      <a:pt x="0" y="2116754"/>
                    </a:cubicBezTo>
                    <a:lnTo>
                      <a:pt x="0" y="43125"/>
                    </a:lnTo>
                    <a:cubicBezTo>
                      <a:pt x="0" y="19308"/>
                      <a:pt x="19308" y="0"/>
                      <a:pt x="43125" y="0"/>
                    </a:cubicBezTo>
                    <a:close/>
                  </a:path>
                </a:pathLst>
              </a:custGeom>
              <a:solidFill>
                <a:srgbClr val="009696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9525"/>
                <a:ext cx="4684116" cy="2169404"/>
              </a:xfrm>
              <a:prstGeom prst="rect">
                <a:avLst/>
              </a:prstGeom>
            </p:spPr>
            <p:txBody>
              <a:bodyPr lIns="37009" tIns="37009" rIns="37009" bIns="37009" rtlCol="0" anchor="ctr"/>
              <a:lstStyle/>
              <a:p>
                <a:pPr algn="ctr" rtl="0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437812" y="5114978"/>
              <a:ext cx="6436352" cy="1890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828"/>
                </a:lnSpc>
              </a:pPr>
              <a:r>
                <a:rPr lang="en-US" sz="2459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Motivated to carry out activities that promote the inclusion of refugees.</a:t>
              </a: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0" y="1046881"/>
              <a:ext cx="7311976" cy="3174050"/>
              <a:chOff x="0" y="0"/>
              <a:chExt cx="4398160" cy="190919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398160" cy="1909194"/>
              </a:xfrm>
              <a:custGeom>
                <a:avLst/>
                <a:gdLst/>
                <a:ahLst/>
                <a:cxnLst/>
                <a:rect l="l" t="t" r="r" b="b"/>
                <a:pathLst>
                  <a:path w="4398160" h="1909194">
                    <a:moveTo>
                      <a:pt x="42352" y="0"/>
                    </a:moveTo>
                    <a:lnTo>
                      <a:pt x="4355808" y="0"/>
                    </a:lnTo>
                    <a:cubicBezTo>
                      <a:pt x="4379199" y="0"/>
                      <a:pt x="4398160" y="18962"/>
                      <a:pt x="4398160" y="42352"/>
                    </a:cubicBezTo>
                    <a:lnTo>
                      <a:pt x="4398160" y="1866842"/>
                    </a:lnTo>
                    <a:cubicBezTo>
                      <a:pt x="4398160" y="1890232"/>
                      <a:pt x="4379199" y="1909194"/>
                      <a:pt x="4355808" y="1909194"/>
                    </a:cubicBezTo>
                    <a:lnTo>
                      <a:pt x="42352" y="1909194"/>
                    </a:lnTo>
                    <a:cubicBezTo>
                      <a:pt x="31120" y="1909194"/>
                      <a:pt x="20347" y="1904732"/>
                      <a:pt x="12405" y="1896789"/>
                    </a:cubicBezTo>
                    <a:cubicBezTo>
                      <a:pt x="4462" y="1888847"/>
                      <a:pt x="0" y="1878074"/>
                      <a:pt x="0" y="1866842"/>
                    </a:cubicBezTo>
                    <a:lnTo>
                      <a:pt x="0" y="42352"/>
                    </a:lnTo>
                    <a:cubicBezTo>
                      <a:pt x="0" y="18962"/>
                      <a:pt x="18962" y="0"/>
                      <a:pt x="42352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9525"/>
                <a:ext cx="4398160" cy="1918719"/>
              </a:xfrm>
              <a:prstGeom prst="rect">
                <a:avLst/>
              </a:prstGeom>
            </p:spPr>
            <p:txBody>
              <a:bodyPr lIns="40135" tIns="40135" rIns="40135" bIns="40135" rtlCol="0" anchor="ctr"/>
              <a:lstStyle/>
              <a:p>
                <a:pPr algn="ctr" rtl="0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90887" y="1870171"/>
              <a:ext cx="6989979" cy="1590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3059"/>
                </a:lnSpc>
              </a:pPr>
              <a:r>
                <a:rPr lang="en-US" sz="2660" b="1" dirty="0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University graduates and/or active in labor market, aged 16 and over.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478786" y="603146"/>
            <a:ext cx="9330428" cy="2372782"/>
            <a:chOff x="0" y="0"/>
            <a:chExt cx="12440570" cy="316370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143936" cy="3163709"/>
            </a:xfrm>
            <a:custGeom>
              <a:avLst/>
              <a:gdLst/>
              <a:ahLst/>
              <a:cxnLst/>
              <a:rect l="l" t="t" r="r" b="b"/>
              <a:pathLst>
                <a:path w="3143936" h="3163709">
                  <a:moveTo>
                    <a:pt x="0" y="0"/>
                  </a:moveTo>
                  <a:lnTo>
                    <a:pt x="3143936" y="0"/>
                  </a:lnTo>
                  <a:lnTo>
                    <a:pt x="3143936" y="3163709"/>
                  </a:lnTo>
                  <a:lnTo>
                    <a:pt x="0" y="3163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990308" y="1250687"/>
              <a:ext cx="11450263" cy="738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4193"/>
                </a:lnSpc>
                <a:spcBef>
                  <a:spcPct val="0"/>
                </a:spcBef>
              </a:pPr>
              <a:r>
                <a:rPr lang="en-US" sz="4031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Participants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645996" y="-6902931"/>
            <a:ext cx="12422933" cy="9396255"/>
          </a:xfrm>
          <a:custGeom>
            <a:avLst/>
            <a:gdLst/>
            <a:ahLst/>
            <a:cxnLst/>
            <a:rect l="l" t="t" r="r" b="b"/>
            <a:pathLst>
              <a:path w="12422933" h="9396255">
                <a:moveTo>
                  <a:pt x="12422933" y="9396255"/>
                </a:moveTo>
                <a:lnTo>
                  <a:pt x="0" y="9396255"/>
                </a:lnTo>
                <a:lnTo>
                  <a:pt x="0" y="0"/>
                </a:lnTo>
                <a:lnTo>
                  <a:pt x="12422933" y="0"/>
                </a:lnTo>
                <a:lnTo>
                  <a:pt x="12422933" y="9396255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4351670" y="1283295"/>
            <a:ext cx="9584659" cy="51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952"/>
              </a:lnSpc>
              <a:spcBef>
                <a:spcPct val="0"/>
              </a:spcBef>
            </a:pPr>
            <a:r>
              <a:rPr lang="en-US" sz="3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How do we work?</a:t>
            </a:r>
          </a:p>
        </p:txBody>
      </p:sp>
      <p:sp>
        <p:nvSpPr>
          <p:cNvPr id="4" name="Freeform 4"/>
          <p:cNvSpPr/>
          <p:nvPr/>
        </p:nvSpPr>
        <p:spPr>
          <a:xfrm>
            <a:off x="15381807" y="366033"/>
            <a:ext cx="2278410" cy="2292740"/>
          </a:xfrm>
          <a:custGeom>
            <a:avLst/>
            <a:gdLst/>
            <a:ahLst/>
            <a:cxnLst/>
            <a:rect l="l" t="t" r="r" b="b"/>
            <a:pathLst>
              <a:path w="2278410" h="2292740">
                <a:moveTo>
                  <a:pt x="0" y="0"/>
                </a:moveTo>
                <a:lnTo>
                  <a:pt x="2278410" y="0"/>
                </a:lnTo>
                <a:lnTo>
                  <a:pt x="2278410" y="2292740"/>
                </a:lnTo>
                <a:lnTo>
                  <a:pt x="0" y="22927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455317" y="589897"/>
            <a:ext cx="801834" cy="1208764"/>
          </a:xfrm>
          <a:custGeom>
            <a:avLst/>
            <a:gdLst/>
            <a:ahLst/>
            <a:cxnLst/>
            <a:rect l="l" t="t" r="r" b="b"/>
            <a:pathLst>
              <a:path w="801834" h="1208764">
                <a:moveTo>
                  <a:pt x="0" y="0"/>
                </a:moveTo>
                <a:lnTo>
                  <a:pt x="801834" y="0"/>
                </a:lnTo>
                <a:lnTo>
                  <a:pt x="801834" y="1208764"/>
                </a:lnTo>
                <a:lnTo>
                  <a:pt x="0" y="12087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4" b="-6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7341213" flipH="1">
            <a:off x="-2609175" y="7535654"/>
            <a:ext cx="6869726" cy="6869726"/>
          </a:xfrm>
          <a:custGeom>
            <a:avLst/>
            <a:gdLst/>
            <a:ahLst/>
            <a:cxnLst/>
            <a:rect l="l" t="t" r="r" b="b"/>
            <a:pathLst>
              <a:path w="6869726" h="6869726">
                <a:moveTo>
                  <a:pt x="6869727" y="0"/>
                </a:moveTo>
                <a:lnTo>
                  <a:pt x="0" y="0"/>
                </a:lnTo>
                <a:lnTo>
                  <a:pt x="0" y="6869726"/>
                </a:lnTo>
                <a:lnTo>
                  <a:pt x="6869727" y="6869726"/>
                </a:lnTo>
                <a:lnTo>
                  <a:pt x="6869727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7" name="Group 7"/>
          <p:cNvGrpSpPr/>
          <p:nvPr/>
        </p:nvGrpSpPr>
        <p:grpSpPr>
          <a:xfrm>
            <a:off x="1005994" y="2493324"/>
            <a:ext cx="8397997" cy="7274043"/>
            <a:chOff x="0" y="0"/>
            <a:chExt cx="11197330" cy="969872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1197330" cy="9698724"/>
              <a:chOff x="0" y="0"/>
              <a:chExt cx="2084187" cy="180524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84187" cy="1805247"/>
              </a:xfrm>
              <a:custGeom>
                <a:avLst/>
                <a:gdLst/>
                <a:ahLst/>
                <a:cxnLst/>
                <a:rect l="l" t="t" r="r" b="b"/>
                <a:pathLst>
                  <a:path w="2084187" h="1805247">
                    <a:moveTo>
                      <a:pt x="0" y="0"/>
                    </a:moveTo>
                    <a:lnTo>
                      <a:pt x="2084187" y="0"/>
                    </a:lnTo>
                    <a:lnTo>
                      <a:pt x="2084187" y="1805247"/>
                    </a:lnTo>
                    <a:lnTo>
                      <a:pt x="0" y="1805247"/>
                    </a:lnTo>
                    <a:close/>
                  </a:path>
                </a:pathLst>
              </a:custGeom>
              <a:solidFill>
                <a:srgbClr val="005256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38100"/>
                <a:ext cx="2084187" cy="17671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2704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85609" y="407884"/>
              <a:ext cx="10694917" cy="9199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0216" lvl="1" indent="-320108" algn="l" rtl="0">
                <a:lnSpc>
                  <a:spcPts val="3558"/>
                </a:lnSpc>
                <a:buFont typeface="Arial"/>
                <a:buChar char="•"/>
              </a:pPr>
              <a:r>
                <a:rPr lang="en-US" sz="2965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Initial interview </a:t>
              </a:r>
              <a:r>
                <a:rPr lang="en-US" sz="2965" b="1" dirty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to know the profile, i</a:t>
              </a:r>
              <a:r>
                <a:rPr lang="en-US" sz="2965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nterests, motivations and expectations</a:t>
              </a:r>
              <a:r>
                <a:rPr lang="en-US" sz="2965" b="1" dirty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, assess needs and evaluate which people may be the best link.</a:t>
              </a:r>
            </a:p>
            <a:p>
              <a:pPr algn="l" rtl="0">
                <a:lnSpc>
                  <a:spcPts val="3558"/>
                </a:lnSpc>
              </a:pPr>
              <a:endParaRPr lang="en-US" sz="2965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marL="640216" lvl="1" indent="-320108" algn="l" rtl="0">
                <a:lnSpc>
                  <a:spcPts val="3558"/>
                </a:lnSpc>
                <a:buFont typeface="Arial"/>
                <a:buChar char="•"/>
              </a:pPr>
              <a:r>
                <a:rPr lang="en-US" sz="2965" b="1" dirty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A first presentation meeting is organized with the technical teams.</a:t>
              </a:r>
            </a:p>
            <a:p>
              <a:pPr algn="l" rtl="0">
                <a:lnSpc>
                  <a:spcPts val="3558"/>
                </a:lnSpc>
              </a:pPr>
              <a:endParaRPr lang="en-US" sz="2965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marL="640216" lvl="1" indent="-320108" algn="l" rtl="0">
                <a:lnSpc>
                  <a:spcPts val="3558"/>
                </a:lnSpc>
                <a:buFont typeface="Arial"/>
                <a:buChar char="•"/>
              </a:pPr>
              <a:r>
                <a:rPr lang="en-US" sz="2965" b="1" dirty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If there is affinity and the parties agree, the </a:t>
              </a:r>
              <a:r>
                <a:rPr lang="en-US" sz="2965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links/encounters </a:t>
              </a:r>
              <a:r>
                <a:rPr lang="en-US" sz="2965" b="1" dirty="0">
                  <a:solidFill>
                    <a:srgbClr val="FFFFFF"/>
                  </a:solidFill>
                  <a:latin typeface="Montserrat Medium"/>
                  <a:ea typeface="Montserrat Bold"/>
                  <a:cs typeface="Montserrat Bold"/>
                  <a:sym typeface="Montserrat Medium"/>
                </a:rPr>
                <a:t>will</a:t>
              </a:r>
              <a:r>
                <a:rPr lang="en-US" sz="2965" b="1" dirty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 develop freely, always counting on the </a:t>
              </a:r>
              <a:r>
                <a:rPr lang="en-US" sz="2965" b="1" dirty="0">
                  <a:solidFill>
                    <a:srgbClr val="FFFFFF"/>
                  </a:solidFill>
                  <a:latin typeface="Montserrat Bold"/>
                  <a:ea typeface="Montserrat Medium"/>
                  <a:cs typeface="Montserrat Medium"/>
                  <a:sym typeface="Montserrat Bold"/>
                </a:rPr>
                <a:t>m</a:t>
              </a:r>
              <a:r>
                <a:rPr lang="en-US" sz="2965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onitoring and support from the technical team</a:t>
              </a:r>
              <a:r>
                <a:rPr lang="en-US" sz="2965" b="1" dirty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.​</a:t>
              </a:r>
            </a:p>
            <a:p>
              <a:pPr algn="l" rtl="0">
                <a:lnSpc>
                  <a:spcPts val="3438"/>
                </a:lnSpc>
              </a:pPr>
              <a:endParaRPr lang="en-US" sz="2965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820121" y="3328081"/>
            <a:ext cx="7840096" cy="4748129"/>
            <a:chOff x="0" y="0"/>
            <a:chExt cx="1959290" cy="118658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59290" cy="1186588"/>
            </a:xfrm>
            <a:custGeom>
              <a:avLst/>
              <a:gdLst/>
              <a:ahLst/>
              <a:cxnLst/>
              <a:rect l="l" t="t" r="r" b="b"/>
              <a:pathLst>
                <a:path w="1959290" h="1186588">
                  <a:moveTo>
                    <a:pt x="50361" y="0"/>
                  </a:moveTo>
                  <a:lnTo>
                    <a:pt x="1908929" y="0"/>
                  </a:lnTo>
                  <a:cubicBezTo>
                    <a:pt x="1936742" y="0"/>
                    <a:pt x="1959290" y="22548"/>
                    <a:pt x="1959290" y="50361"/>
                  </a:cubicBezTo>
                  <a:lnTo>
                    <a:pt x="1959290" y="1136226"/>
                  </a:lnTo>
                  <a:cubicBezTo>
                    <a:pt x="1959290" y="1149583"/>
                    <a:pt x="1953984" y="1162393"/>
                    <a:pt x="1944539" y="1171837"/>
                  </a:cubicBezTo>
                  <a:cubicBezTo>
                    <a:pt x="1935095" y="1181282"/>
                    <a:pt x="1922285" y="1186588"/>
                    <a:pt x="1908929" y="1186588"/>
                  </a:cubicBezTo>
                  <a:lnTo>
                    <a:pt x="50361" y="1186588"/>
                  </a:lnTo>
                  <a:cubicBezTo>
                    <a:pt x="22548" y="1186588"/>
                    <a:pt x="0" y="1164040"/>
                    <a:pt x="0" y="1136226"/>
                  </a:cubicBezTo>
                  <a:lnTo>
                    <a:pt x="0" y="50361"/>
                  </a:lnTo>
                  <a:cubicBezTo>
                    <a:pt x="0" y="22548"/>
                    <a:pt x="22548" y="0"/>
                    <a:pt x="50361" y="0"/>
                  </a:cubicBezTo>
                  <a:close/>
                </a:path>
              </a:pathLst>
            </a:custGeom>
            <a:solidFill>
              <a:srgbClr val="04BFB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8100"/>
              <a:ext cx="1959290" cy="1148488"/>
            </a:xfrm>
            <a:prstGeom prst="rect">
              <a:avLst/>
            </a:prstGeom>
          </p:spPr>
          <p:txBody>
            <a:bodyPr lIns="53538" tIns="53538" rIns="53538" bIns="53538" rtlCol="0" anchor="ctr"/>
            <a:lstStyle/>
            <a:p>
              <a:pPr algn="ctr" rtl="0">
                <a:lnSpc>
                  <a:spcPts val="26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820121" y="3687608"/>
            <a:ext cx="7634868" cy="40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3534"/>
              </a:lnSpc>
            </a:pPr>
            <a:endParaRPr dirty="0"/>
          </a:p>
          <a:p>
            <a:pPr marL="635935" lvl="1" indent="-317967" algn="l" rtl="0">
              <a:lnSpc>
                <a:spcPts val="3534"/>
              </a:lnSpc>
              <a:buFont typeface="Arial"/>
              <a:buChar char="•"/>
            </a:pPr>
            <a:r>
              <a:rPr lang="en-US" sz="2945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Periodically </a:t>
            </a:r>
            <a:r>
              <a:rPr lang="en-US" sz="2945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information </a:t>
            </a:r>
            <a:r>
              <a:rPr lang="en-US" sz="2945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about </a:t>
            </a:r>
            <a:r>
              <a:rPr lang="en-US" sz="2945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events in the locations is sent</a:t>
            </a:r>
            <a:r>
              <a:rPr lang="en-US" sz="2945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2945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individual activities </a:t>
            </a:r>
            <a:r>
              <a:rPr lang="en-US" sz="2945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are proposed and </a:t>
            </a:r>
            <a:r>
              <a:rPr lang="en-US" sz="2945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group activities organized</a:t>
            </a:r>
            <a:r>
              <a:rPr lang="en-US" sz="2945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.​</a:t>
            </a:r>
          </a:p>
          <a:p>
            <a:pPr algn="l" rtl="0">
              <a:lnSpc>
                <a:spcPts val="3534"/>
              </a:lnSpc>
            </a:pPr>
            <a:endParaRPr lang="en-US" sz="2945" b="1" dirty="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635935" lvl="1" indent="-317967" algn="l" rtl="0">
              <a:lnSpc>
                <a:spcPts val="3534"/>
              </a:lnSpc>
              <a:buFont typeface="Arial"/>
              <a:buChar char="•"/>
            </a:pPr>
            <a:r>
              <a:rPr lang="en-US" sz="2945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Access to activities is facilitated through financial support.</a:t>
            </a:r>
          </a:p>
          <a:p>
            <a:pPr algn="l" rtl="0">
              <a:lnSpc>
                <a:spcPts val="3534"/>
              </a:lnSpc>
            </a:pPr>
            <a:endParaRPr lang="en-US" sz="2945" b="1" dirty="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97111" y="6503183"/>
            <a:ext cx="12422933" cy="9396255"/>
          </a:xfrm>
          <a:custGeom>
            <a:avLst/>
            <a:gdLst/>
            <a:ahLst/>
            <a:cxnLst/>
            <a:rect l="l" t="t" r="r" b="b"/>
            <a:pathLst>
              <a:path w="12422933" h="9396255">
                <a:moveTo>
                  <a:pt x="0" y="0"/>
                </a:moveTo>
                <a:lnTo>
                  <a:pt x="12422934" y="0"/>
                </a:lnTo>
                <a:lnTo>
                  <a:pt x="12422934" y="9396255"/>
                </a:lnTo>
                <a:lnTo>
                  <a:pt x="0" y="93962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-1447004" y="546595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5"/>
                </a:lnTo>
                <a:lnTo>
                  <a:pt x="0" y="2354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6858383" y="546595"/>
            <a:ext cx="801834" cy="1208764"/>
          </a:xfrm>
          <a:custGeom>
            <a:avLst/>
            <a:gdLst/>
            <a:ahLst/>
            <a:cxnLst/>
            <a:rect l="l" t="t" r="r" b="b"/>
            <a:pathLst>
              <a:path w="801834" h="1208764">
                <a:moveTo>
                  <a:pt x="0" y="0"/>
                </a:moveTo>
                <a:lnTo>
                  <a:pt x="801834" y="0"/>
                </a:lnTo>
                <a:lnTo>
                  <a:pt x="801834" y="1208764"/>
                </a:lnTo>
                <a:lnTo>
                  <a:pt x="0" y="12087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4" b="-6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359153" y="2646829"/>
            <a:ext cx="5203448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>
              <a:lnSpc>
                <a:spcPts val="3816"/>
              </a:lnSpc>
            </a:pPr>
            <a:r>
              <a:rPr lang="en-US" sz="318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Our function is to </a:t>
            </a:r>
            <a:r>
              <a:rPr lang="en-US" sz="318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link </a:t>
            </a:r>
            <a:r>
              <a:rPr lang="en-US" sz="318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 the best possible way</a:t>
            </a:r>
            <a:r>
              <a:rPr lang="en-US" sz="318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beneficiaries and volunteers.</a:t>
            </a:r>
          </a:p>
          <a:p>
            <a:pPr algn="ctr" rtl="0">
              <a:lnSpc>
                <a:spcPts val="3816"/>
              </a:lnSpc>
            </a:pPr>
            <a:endParaRPr lang="en-US" sz="3180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 rtl="0">
              <a:lnSpc>
                <a:spcPts val="3816"/>
              </a:lnSpc>
            </a:pPr>
            <a:r>
              <a:rPr lang="en-US" sz="318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Supervise the process</a:t>
            </a:r>
            <a:r>
              <a:rPr lang="en-US" sz="318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18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organize activities</a:t>
            </a:r>
            <a:r>
              <a:rPr lang="en-US" sz="318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train mentors and </a:t>
            </a:r>
            <a:r>
              <a:rPr lang="en-US" sz="318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manage relationships</a:t>
            </a:r>
            <a:r>
              <a:rPr lang="en-US" sz="318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including possible complaints and/or suggestions from all participants. </a:t>
            </a:r>
            <a:endParaRPr lang="en-US" sz="3180" b="1" dirty="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843138" y="4723019"/>
            <a:ext cx="4593848" cy="4479419"/>
          </a:xfrm>
          <a:custGeom>
            <a:avLst/>
            <a:gdLst/>
            <a:ahLst/>
            <a:cxnLst/>
            <a:rect l="l" t="t" r="r" b="b"/>
            <a:pathLst>
              <a:path w="7227781" h="6347306">
                <a:moveTo>
                  <a:pt x="0" y="0"/>
                </a:moveTo>
                <a:lnTo>
                  <a:pt x="7227781" y="0"/>
                </a:lnTo>
                <a:lnTo>
                  <a:pt x="7227781" y="6347305"/>
                </a:lnTo>
                <a:lnTo>
                  <a:pt x="0" y="63473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7867287" y="-380791"/>
            <a:ext cx="1843180" cy="1854773"/>
          </a:xfrm>
          <a:custGeom>
            <a:avLst/>
            <a:gdLst/>
            <a:ahLst/>
            <a:cxnLst/>
            <a:rect l="l" t="t" r="r" b="b"/>
            <a:pathLst>
              <a:path w="1843180" h="1854773">
                <a:moveTo>
                  <a:pt x="0" y="0"/>
                </a:moveTo>
                <a:lnTo>
                  <a:pt x="1843180" y="0"/>
                </a:lnTo>
                <a:lnTo>
                  <a:pt x="1843180" y="1854772"/>
                </a:lnTo>
                <a:lnTo>
                  <a:pt x="0" y="18547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28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8" name="Group 8"/>
          <p:cNvGrpSpPr/>
          <p:nvPr/>
        </p:nvGrpSpPr>
        <p:grpSpPr>
          <a:xfrm>
            <a:off x="2743200" y="281282"/>
            <a:ext cx="11320321" cy="2292740"/>
            <a:chOff x="0" y="0"/>
            <a:chExt cx="15093762" cy="30569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37880" cy="3056987"/>
            </a:xfrm>
            <a:custGeom>
              <a:avLst/>
              <a:gdLst/>
              <a:ahLst/>
              <a:cxnLst/>
              <a:rect l="l" t="t" r="r" b="b"/>
              <a:pathLst>
                <a:path w="3037880" h="3056987">
                  <a:moveTo>
                    <a:pt x="0" y="0"/>
                  </a:moveTo>
                  <a:lnTo>
                    <a:pt x="3037880" y="0"/>
                  </a:lnTo>
                  <a:lnTo>
                    <a:pt x="3037880" y="3056987"/>
                  </a:lnTo>
                  <a:lnTo>
                    <a:pt x="0" y="305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314216" y="596277"/>
              <a:ext cx="12779546" cy="833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4679"/>
                </a:lnSpc>
                <a:spcBef>
                  <a:spcPct val="0"/>
                </a:spcBef>
              </a:pPr>
              <a:r>
                <a:rPr lang="en-US" sz="4499" b="1" dirty="0">
                  <a:latin typeface="Montserrat Bold"/>
                  <a:ea typeface="Montserrat Bold"/>
                  <a:cs typeface="Montserrat Bold"/>
                  <a:sym typeface="Montserrat Bold"/>
                </a:rPr>
                <a:t>Technical team</a:t>
              </a:r>
            </a:p>
          </p:txBody>
        </p:sp>
      </p:grpSp>
      <p:grpSp>
        <p:nvGrpSpPr>
          <p:cNvPr id="11" name="Group 39">
            <a:extLst>
              <a:ext uri="{FF2B5EF4-FFF2-40B4-BE49-F238E27FC236}">
                <a16:creationId xmlns:a16="http://schemas.microsoft.com/office/drawing/2014/main" id="{D940E999-E0E7-C0C0-E373-8F559841F3D8}"/>
              </a:ext>
            </a:extLst>
          </p:cNvPr>
          <p:cNvGrpSpPr/>
          <p:nvPr/>
        </p:nvGrpSpPr>
        <p:grpSpPr>
          <a:xfrm>
            <a:off x="6370746" y="2127581"/>
            <a:ext cx="5664246" cy="7857639"/>
            <a:chOff x="0" y="0"/>
            <a:chExt cx="1491818" cy="2069502"/>
          </a:xfrm>
        </p:grpSpPr>
        <p:sp>
          <p:nvSpPr>
            <p:cNvPr id="12" name="Freeform 40">
              <a:extLst>
                <a:ext uri="{FF2B5EF4-FFF2-40B4-BE49-F238E27FC236}">
                  <a16:creationId xmlns:a16="http://schemas.microsoft.com/office/drawing/2014/main" id="{A4863107-147E-AC11-82F4-7E3B0E474D9E}"/>
                </a:ext>
              </a:extLst>
            </p:cNvPr>
            <p:cNvSpPr/>
            <p:nvPr/>
          </p:nvSpPr>
          <p:spPr>
            <a:xfrm>
              <a:off x="0" y="0"/>
              <a:ext cx="1491818" cy="2069502"/>
            </a:xfrm>
            <a:custGeom>
              <a:avLst/>
              <a:gdLst/>
              <a:ahLst/>
              <a:cxnLst/>
              <a:rect l="l" t="t" r="r" b="b"/>
              <a:pathLst>
                <a:path w="1491818" h="2069502">
                  <a:moveTo>
                    <a:pt x="69707" y="0"/>
                  </a:moveTo>
                  <a:lnTo>
                    <a:pt x="1422111" y="0"/>
                  </a:lnTo>
                  <a:cubicBezTo>
                    <a:pt x="1460609" y="0"/>
                    <a:pt x="1491818" y="31209"/>
                    <a:pt x="1491818" y="69707"/>
                  </a:cubicBezTo>
                  <a:lnTo>
                    <a:pt x="1491818" y="1999795"/>
                  </a:lnTo>
                  <a:cubicBezTo>
                    <a:pt x="1491818" y="2038293"/>
                    <a:pt x="1460609" y="2069502"/>
                    <a:pt x="1422111" y="2069502"/>
                  </a:cubicBezTo>
                  <a:lnTo>
                    <a:pt x="69707" y="2069502"/>
                  </a:lnTo>
                  <a:cubicBezTo>
                    <a:pt x="31209" y="2069502"/>
                    <a:pt x="0" y="2038293"/>
                    <a:pt x="0" y="1999795"/>
                  </a:cubicBezTo>
                  <a:lnTo>
                    <a:pt x="0" y="69707"/>
                  </a:lnTo>
                  <a:cubicBezTo>
                    <a:pt x="0" y="31209"/>
                    <a:pt x="31209" y="0"/>
                    <a:pt x="69707" y="0"/>
                  </a:cubicBezTo>
                  <a:close/>
                </a:path>
              </a:pathLst>
            </a:custGeom>
            <a:solidFill>
              <a:srgbClr val="00525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TextBox 41">
              <a:extLst>
                <a:ext uri="{FF2B5EF4-FFF2-40B4-BE49-F238E27FC236}">
                  <a16:creationId xmlns:a16="http://schemas.microsoft.com/office/drawing/2014/main" id="{E5F6D5F2-6BF5-F7C3-6FE8-D16A4BCF8279}"/>
                </a:ext>
              </a:extLst>
            </p:cNvPr>
            <p:cNvSpPr txBox="1"/>
            <p:nvPr/>
          </p:nvSpPr>
          <p:spPr>
            <a:xfrm>
              <a:off x="0" y="38100"/>
              <a:ext cx="1491818" cy="20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600"/>
                </a:lnSpc>
              </a:pPr>
              <a:endParaRPr/>
            </a:p>
          </p:txBody>
        </p:sp>
      </p:grpSp>
      <p:sp>
        <p:nvSpPr>
          <p:cNvPr id="14" name="TextBox 47">
            <a:extLst>
              <a:ext uri="{FF2B5EF4-FFF2-40B4-BE49-F238E27FC236}">
                <a16:creationId xmlns:a16="http://schemas.microsoft.com/office/drawing/2014/main" id="{43555092-3B65-DD63-5BCA-A6BF506A491B}"/>
              </a:ext>
            </a:extLst>
          </p:cNvPr>
          <p:cNvSpPr txBox="1"/>
          <p:nvPr/>
        </p:nvSpPr>
        <p:spPr>
          <a:xfrm>
            <a:off x="7368758" y="2931905"/>
            <a:ext cx="3313282" cy="794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312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BEA0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WORK TEAM</a:t>
            </a:r>
          </a:p>
        </p:txBody>
      </p:sp>
      <p:sp>
        <p:nvSpPr>
          <p:cNvPr id="15" name="Freeform 44">
            <a:extLst>
              <a:ext uri="{FF2B5EF4-FFF2-40B4-BE49-F238E27FC236}">
                <a16:creationId xmlns:a16="http://schemas.microsoft.com/office/drawing/2014/main" id="{E95CDA57-081E-D75B-F441-919089383700}"/>
              </a:ext>
            </a:extLst>
          </p:cNvPr>
          <p:cNvSpPr/>
          <p:nvPr/>
        </p:nvSpPr>
        <p:spPr>
          <a:xfrm>
            <a:off x="6718997" y="3548240"/>
            <a:ext cx="4850005" cy="2508161"/>
          </a:xfrm>
          <a:custGeom>
            <a:avLst/>
            <a:gdLst/>
            <a:ahLst/>
            <a:cxnLst/>
            <a:rect l="l" t="t" r="r" b="b"/>
            <a:pathLst>
              <a:path w="3073105" h="1589245">
                <a:moveTo>
                  <a:pt x="47888" y="0"/>
                </a:moveTo>
                <a:lnTo>
                  <a:pt x="3025217" y="0"/>
                </a:lnTo>
                <a:cubicBezTo>
                  <a:pt x="3051665" y="0"/>
                  <a:pt x="3073105" y="21440"/>
                  <a:pt x="3073105" y="47888"/>
                </a:cubicBezTo>
                <a:lnTo>
                  <a:pt x="3073105" y="1541356"/>
                </a:lnTo>
                <a:cubicBezTo>
                  <a:pt x="3073105" y="1554057"/>
                  <a:pt x="3068060" y="1566238"/>
                  <a:pt x="3059079" y="1575218"/>
                </a:cubicBezTo>
                <a:cubicBezTo>
                  <a:pt x="3050098" y="1584199"/>
                  <a:pt x="3037918" y="1589245"/>
                  <a:pt x="3025217" y="1589245"/>
                </a:cubicBezTo>
                <a:lnTo>
                  <a:pt x="47888" y="1589245"/>
                </a:lnTo>
                <a:cubicBezTo>
                  <a:pt x="21440" y="1589245"/>
                  <a:pt x="0" y="1567804"/>
                  <a:pt x="0" y="1541356"/>
                </a:cubicBezTo>
                <a:lnTo>
                  <a:pt x="0" y="47888"/>
                </a:lnTo>
                <a:cubicBezTo>
                  <a:pt x="0" y="35187"/>
                  <a:pt x="5045" y="23007"/>
                  <a:pt x="14026" y="14026"/>
                </a:cubicBezTo>
                <a:cubicBezTo>
                  <a:pt x="23007" y="5045"/>
                  <a:pt x="35187" y="0"/>
                  <a:pt x="47888" y="0"/>
                </a:cubicBezTo>
                <a:close/>
              </a:path>
            </a:pathLst>
          </a:custGeom>
          <a:solidFill>
            <a:srgbClr val="A7EDED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s-ES"/>
          </a:p>
        </p:txBody>
      </p:sp>
      <p:sp>
        <p:nvSpPr>
          <p:cNvPr id="16" name="TextBox 46">
            <a:extLst>
              <a:ext uri="{FF2B5EF4-FFF2-40B4-BE49-F238E27FC236}">
                <a16:creationId xmlns:a16="http://schemas.microsoft.com/office/drawing/2014/main" id="{E7807E5A-9606-A074-EEF1-6DAF21A98DF6}"/>
              </a:ext>
            </a:extLst>
          </p:cNvPr>
          <p:cNvSpPr txBox="1"/>
          <p:nvPr/>
        </p:nvSpPr>
        <p:spPr>
          <a:xfrm>
            <a:off x="6778236" y="3730440"/>
            <a:ext cx="4494326" cy="1985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/>
            <a:r>
              <a:rPr lang="en-US" sz="2400" b="1" dirty="0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Main tools:</a:t>
            </a:r>
          </a:p>
          <a:p>
            <a:pPr algn="ctr" rtl="0">
              <a:lnSpc>
                <a:spcPts val="2056"/>
              </a:lnSpc>
            </a:pPr>
            <a:r>
              <a:rPr lang="en-US" sz="2000" dirty="0">
                <a:solidFill>
                  <a:srgbClr val="005256"/>
                </a:solidFill>
                <a:latin typeface="Montserrat"/>
                <a:ea typeface="Montserrat"/>
                <a:cs typeface="Montserrat"/>
                <a:sym typeface="Montserrat"/>
              </a:rPr>
              <a:t>Elaborated interview script</a:t>
            </a:r>
          </a:p>
          <a:p>
            <a:pPr algn="ctr" rtl="0">
              <a:lnSpc>
                <a:spcPts val="2056"/>
              </a:lnSpc>
            </a:pPr>
            <a:r>
              <a:rPr lang="en-US" sz="2000" dirty="0">
                <a:solidFill>
                  <a:srgbClr val="005256"/>
                </a:solidFill>
                <a:latin typeface="Montserrat"/>
                <a:ea typeface="Montserrat"/>
                <a:cs typeface="Montserrat"/>
                <a:sym typeface="Montserrat"/>
              </a:rPr>
              <a:t>Social monitoring reports</a:t>
            </a:r>
          </a:p>
          <a:p>
            <a:pPr algn="ctr" rtl="0">
              <a:lnSpc>
                <a:spcPts val="2056"/>
              </a:lnSpc>
            </a:pPr>
            <a:r>
              <a:rPr lang="en-US" sz="2000" dirty="0">
                <a:solidFill>
                  <a:srgbClr val="005256"/>
                </a:solidFill>
                <a:latin typeface="Montserrat"/>
                <a:ea typeface="Montserrat"/>
                <a:cs typeface="Montserrat"/>
                <a:sym typeface="Montserrat"/>
              </a:rPr>
              <a:t>Monitoring of financial aid</a:t>
            </a:r>
          </a:p>
          <a:p>
            <a:pPr algn="ctr" rtl="0">
              <a:lnSpc>
                <a:spcPts val="2056"/>
              </a:lnSpc>
            </a:pPr>
            <a:r>
              <a:rPr lang="en-US" sz="2000" dirty="0">
                <a:solidFill>
                  <a:srgbClr val="005256"/>
                </a:solidFill>
                <a:latin typeface="Montserrat"/>
                <a:ea typeface="Montserrat"/>
                <a:cs typeface="Montserrat"/>
                <a:sym typeface="Montserrat"/>
              </a:rPr>
              <a:t>Systematization of monitoring links</a:t>
            </a:r>
          </a:p>
          <a:p>
            <a:pPr algn="ctr" rtl="0">
              <a:lnSpc>
                <a:spcPts val="2056"/>
              </a:lnSpc>
            </a:pPr>
            <a:r>
              <a:rPr lang="en-US" sz="2000" dirty="0">
                <a:solidFill>
                  <a:srgbClr val="005256"/>
                </a:solidFill>
                <a:latin typeface="Montserrat"/>
                <a:ea typeface="Montserrat"/>
                <a:cs typeface="Montserrat"/>
                <a:sym typeface="Montserrat"/>
              </a:rPr>
              <a:t>Messaging group </a:t>
            </a:r>
            <a:r>
              <a:rPr lang="en-US" sz="1400" i="1" dirty="0">
                <a:solidFill>
                  <a:srgbClr val="005256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(WhatsApp)</a:t>
            </a:r>
          </a:p>
        </p:txBody>
      </p:sp>
      <p:grpSp>
        <p:nvGrpSpPr>
          <p:cNvPr id="17" name="Group 48">
            <a:extLst>
              <a:ext uri="{FF2B5EF4-FFF2-40B4-BE49-F238E27FC236}">
                <a16:creationId xmlns:a16="http://schemas.microsoft.com/office/drawing/2014/main" id="{A3DDB3A6-AB88-B9CB-8ACB-7BF218D0C11C}"/>
              </a:ext>
            </a:extLst>
          </p:cNvPr>
          <p:cNvGrpSpPr/>
          <p:nvPr/>
        </p:nvGrpSpPr>
        <p:grpSpPr>
          <a:xfrm>
            <a:off x="6595772" y="6910104"/>
            <a:ext cx="5096453" cy="2523193"/>
            <a:chOff x="0" y="0"/>
            <a:chExt cx="3287435" cy="1851686"/>
          </a:xfrm>
        </p:grpSpPr>
        <p:sp>
          <p:nvSpPr>
            <p:cNvPr id="18" name="Freeform 49">
              <a:extLst>
                <a:ext uri="{FF2B5EF4-FFF2-40B4-BE49-F238E27FC236}">
                  <a16:creationId xmlns:a16="http://schemas.microsoft.com/office/drawing/2014/main" id="{6496713E-950A-A8EF-87B3-2512C0511C2C}"/>
                </a:ext>
              </a:extLst>
            </p:cNvPr>
            <p:cNvSpPr/>
            <p:nvPr/>
          </p:nvSpPr>
          <p:spPr>
            <a:xfrm>
              <a:off x="0" y="0"/>
              <a:ext cx="3287435" cy="1851686"/>
            </a:xfrm>
            <a:custGeom>
              <a:avLst/>
              <a:gdLst/>
              <a:ahLst/>
              <a:cxnLst/>
              <a:rect l="l" t="t" r="r" b="b"/>
              <a:pathLst>
                <a:path w="3287435" h="1851686">
                  <a:moveTo>
                    <a:pt x="45572" y="0"/>
                  </a:moveTo>
                  <a:lnTo>
                    <a:pt x="3241863" y="0"/>
                  </a:lnTo>
                  <a:cubicBezTo>
                    <a:pt x="3267032" y="0"/>
                    <a:pt x="3287435" y="20403"/>
                    <a:pt x="3287435" y="45572"/>
                  </a:cubicBezTo>
                  <a:lnTo>
                    <a:pt x="3287435" y="1806113"/>
                  </a:lnTo>
                  <a:cubicBezTo>
                    <a:pt x="3287435" y="1831282"/>
                    <a:pt x="3267032" y="1851686"/>
                    <a:pt x="3241863" y="1851686"/>
                  </a:cubicBezTo>
                  <a:lnTo>
                    <a:pt x="45572" y="1851686"/>
                  </a:lnTo>
                  <a:cubicBezTo>
                    <a:pt x="20403" y="1851686"/>
                    <a:pt x="0" y="1831282"/>
                    <a:pt x="0" y="1806113"/>
                  </a:cubicBezTo>
                  <a:lnTo>
                    <a:pt x="0" y="45572"/>
                  </a:lnTo>
                  <a:cubicBezTo>
                    <a:pt x="0" y="20403"/>
                    <a:pt x="20403" y="0"/>
                    <a:pt x="45572" y="0"/>
                  </a:cubicBezTo>
                  <a:close/>
                </a:path>
              </a:pathLst>
            </a:custGeom>
            <a:solidFill>
              <a:srgbClr val="A7EDE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TextBox 50">
              <a:extLst>
                <a:ext uri="{FF2B5EF4-FFF2-40B4-BE49-F238E27FC236}">
                  <a16:creationId xmlns:a16="http://schemas.microsoft.com/office/drawing/2014/main" id="{2794197D-B09F-D444-C903-BDEA22C8D8DA}"/>
                </a:ext>
              </a:extLst>
            </p:cNvPr>
            <p:cNvSpPr txBox="1"/>
            <p:nvPr/>
          </p:nvSpPr>
          <p:spPr>
            <a:xfrm>
              <a:off x="0" y="-9525"/>
              <a:ext cx="3287435" cy="1861211"/>
            </a:xfrm>
            <a:prstGeom prst="rect">
              <a:avLst/>
            </a:prstGeom>
          </p:spPr>
          <p:txBody>
            <a:bodyPr lIns="49901" tIns="49901" rIns="49901" bIns="49901" rtlCol="0" anchor="ctr"/>
            <a:lstStyle/>
            <a:p>
              <a:pPr algn="ctr" rtl="0">
                <a:lnSpc>
                  <a:spcPts val="2860"/>
                </a:lnSpc>
              </a:pPr>
              <a:endParaRPr/>
            </a:p>
          </p:txBody>
        </p:sp>
      </p:grpSp>
      <p:sp>
        <p:nvSpPr>
          <p:cNvPr id="20" name="TextBox 51">
            <a:extLst>
              <a:ext uri="{FF2B5EF4-FFF2-40B4-BE49-F238E27FC236}">
                <a16:creationId xmlns:a16="http://schemas.microsoft.com/office/drawing/2014/main" id="{BAEC3EF2-B2F9-86FC-8E13-59E22C45FBFC}"/>
              </a:ext>
            </a:extLst>
          </p:cNvPr>
          <p:cNvSpPr txBox="1"/>
          <p:nvPr/>
        </p:nvSpPr>
        <p:spPr>
          <a:xfrm>
            <a:off x="6831816" y="7172375"/>
            <a:ext cx="4915478" cy="1985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2638"/>
              </a:lnSpc>
            </a:pPr>
            <a:r>
              <a:rPr lang="en-US" sz="2400" b="1" dirty="0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Teamwork:</a:t>
            </a:r>
          </a:p>
          <a:p>
            <a:pPr marL="0" lvl="0" indent="0" algn="ctr" rtl="0">
              <a:lnSpc>
                <a:spcPts val="2638"/>
              </a:lnSpc>
            </a:pPr>
            <a:r>
              <a:rPr lang="en-US" sz="2162" dirty="0">
                <a:solidFill>
                  <a:srgbClr val="005256"/>
                </a:solidFill>
                <a:latin typeface="Montserrat"/>
                <a:ea typeface="Montserrat"/>
                <a:cs typeface="Montserrat"/>
                <a:sym typeface="Montserrat"/>
              </a:rPr>
              <a:t>Plan </a:t>
            </a:r>
            <a:r>
              <a:rPr lang="en-US" sz="2162" u="none" strike="noStrike" dirty="0">
                <a:solidFill>
                  <a:srgbClr val="005256"/>
                </a:solidFill>
                <a:latin typeface="Montserrat"/>
                <a:ea typeface="Montserrat"/>
                <a:cs typeface="Montserrat"/>
                <a:sym typeface="Montserrat"/>
              </a:rPr>
              <a:t>integration strategy (what) and bond development (how)</a:t>
            </a:r>
          </a:p>
          <a:p>
            <a:pPr marL="0" lvl="0" indent="0" algn="ctr" rtl="0">
              <a:lnSpc>
                <a:spcPts val="2638"/>
              </a:lnSpc>
            </a:pPr>
            <a:r>
              <a:rPr lang="en-US" sz="2162" u="none" strike="noStrike" dirty="0">
                <a:solidFill>
                  <a:srgbClr val="005256"/>
                </a:solidFill>
                <a:latin typeface="Montserrat"/>
                <a:ea typeface="Montserrat"/>
                <a:cs typeface="Montserrat"/>
                <a:sym typeface="Montserrat"/>
              </a:rPr>
              <a:t>Proposal and organization of activities</a:t>
            </a:r>
          </a:p>
          <a:p>
            <a:pPr marL="0" lvl="0" indent="0" algn="ctr" rtl="0">
              <a:lnSpc>
                <a:spcPts val="2638"/>
              </a:lnSpc>
            </a:pPr>
            <a:r>
              <a:rPr lang="en-US" sz="2162" u="none" strike="noStrike" dirty="0">
                <a:solidFill>
                  <a:srgbClr val="005256"/>
                </a:solidFill>
                <a:latin typeface="Montserrat"/>
                <a:ea typeface="Montserrat"/>
                <a:cs typeface="Montserrat"/>
                <a:sym typeface="Montserrat"/>
              </a:rPr>
              <a:t>Incident and conflict management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1107" y="-954095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6"/>
                </a:lnTo>
                <a:lnTo>
                  <a:pt x="0" y="2354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4264419" y="1324461"/>
            <a:ext cx="8824065" cy="51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952"/>
              </a:lnSpc>
              <a:spcBef>
                <a:spcPct val="0"/>
              </a:spcBef>
            </a:pPr>
            <a:r>
              <a:rPr lang="en-US" sz="3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Activities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45268" y="2735177"/>
            <a:ext cx="4017640" cy="1729417"/>
            <a:chOff x="0" y="0"/>
            <a:chExt cx="2545695" cy="10958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45695" cy="1095809"/>
            </a:xfrm>
            <a:custGeom>
              <a:avLst/>
              <a:gdLst/>
              <a:ahLst/>
              <a:cxnLst/>
              <a:rect l="l" t="t" r="r" b="b"/>
              <a:pathLst>
                <a:path w="2545695" h="1095809">
                  <a:moveTo>
                    <a:pt x="57809" y="0"/>
                  </a:moveTo>
                  <a:lnTo>
                    <a:pt x="2487885" y="0"/>
                  </a:lnTo>
                  <a:cubicBezTo>
                    <a:pt x="2519813" y="0"/>
                    <a:pt x="2545695" y="25882"/>
                    <a:pt x="2545695" y="57809"/>
                  </a:cubicBezTo>
                  <a:lnTo>
                    <a:pt x="2545695" y="1038000"/>
                  </a:lnTo>
                  <a:cubicBezTo>
                    <a:pt x="2545695" y="1069927"/>
                    <a:pt x="2519813" y="1095809"/>
                    <a:pt x="2487885" y="1095809"/>
                  </a:cubicBezTo>
                  <a:lnTo>
                    <a:pt x="57809" y="1095809"/>
                  </a:lnTo>
                  <a:cubicBezTo>
                    <a:pt x="25882" y="1095809"/>
                    <a:pt x="0" y="1069927"/>
                    <a:pt x="0" y="1038000"/>
                  </a:cubicBezTo>
                  <a:lnTo>
                    <a:pt x="0" y="57809"/>
                  </a:lnTo>
                  <a:cubicBezTo>
                    <a:pt x="0" y="25882"/>
                    <a:pt x="25882" y="0"/>
                    <a:pt x="57809" y="0"/>
                  </a:cubicBezTo>
                  <a:close/>
                </a:path>
              </a:pathLst>
            </a:custGeom>
            <a:solidFill>
              <a:srgbClr val="A7EDE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2545695" cy="11053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8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84427" y="3288735"/>
            <a:ext cx="3339322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2600"/>
              </a:lnSpc>
              <a:spcBef>
                <a:spcPct val="0"/>
              </a:spcBef>
            </a:pPr>
            <a:r>
              <a:rPr lang="en-US" sz="2500" b="1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Getting to know new cultures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45268" y="5143500"/>
            <a:ext cx="4017640" cy="1729417"/>
            <a:chOff x="0" y="0"/>
            <a:chExt cx="5356854" cy="2305889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5356854" cy="2305889"/>
              <a:chOff x="0" y="0"/>
              <a:chExt cx="2545695" cy="109580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545695" cy="1095809"/>
              </a:xfrm>
              <a:custGeom>
                <a:avLst/>
                <a:gdLst/>
                <a:ahLst/>
                <a:cxnLst/>
                <a:rect l="l" t="t" r="r" b="b"/>
                <a:pathLst>
                  <a:path w="2545695" h="1095809">
                    <a:moveTo>
                      <a:pt x="57809" y="0"/>
                    </a:moveTo>
                    <a:lnTo>
                      <a:pt x="2487885" y="0"/>
                    </a:lnTo>
                    <a:cubicBezTo>
                      <a:pt x="2519813" y="0"/>
                      <a:pt x="2545695" y="25882"/>
                      <a:pt x="2545695" y="57809"/>
                    </a:cubicBezTo>
                    <a:lnTo>
                      <a:pt x="2545695" y="1038000"/>
                    </a:lnTo>
                    <a:cubicBezTo>
                      <a:pt x="2545695" y="1069927"/>
                      <a:pt x="2519813" y="1095809"/>
                      <a:pt x="2487885" y="1095809"/>
                    </a:cubicBezTo>
                    <a:lnTo>
                      <a:pt x="57809" y="1095809"/>
                    </a:lnTo>
                    <a:cubicBezTo>
                      <a:pt x="25882" y="1095809"/>
                      <a:pt x="0" y="1069927"/>
                      <a:pt x="0" y="1038000"/>
                    </a:cubicBezTo>
                    <a:lnTo>
                      <a:pt x="0" y="57809"/>
                    </a:lnTo>
                    <a:cubicBezTo>
                      <a:pt x="0" y="25882"/>
                      <a:pt x="25882" y="0"/>
                      <a:pt x="578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9525"/>
                <a:ext cx="2545695" cy="11053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0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52212" y="725378"/>
              <a:ext cx="4452429" cy="893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600"/>
                </a:lnSpc>
                <a:spcBef>
                  <a:spcPct val="0"/>
                </a:spcBef>
              </a:pPr>
              <a:r>
                <a:rPr lang="en-US" sz="2500" b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Support in administrative procedures.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667631" y="3174118"/>
            <a:ext cx="4017640" cy="1656853"/>
            <a:chOff x="0" y="0"/>
            <a:chExt cx="5356854" cy="220913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5356854" cy="2209137"/>
              <a:chOff x="0" y="0"/>
              <a:chExt cx="2545695" cy="104983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545695" cy="1049831"/>
              </a:xfrm>
              <a:custGeom>
                <a:avLst/>
                <a:gdLst/>
                <a:ahLst/>
                <a:cxnLst/>
                <a:rect l="l" t="t" r="r" b="b"/>
                <a:pathLst>
                  <a:path w="2545695" h="1049831">
                    <a:moveTo>
                      <a:pt x="57809" y="0"/>
                    </a:moveTo>
                    <a:lnTo>
                      <a:pt x="2487885" y="0"/>
                    </a:lnTo>
                    <a:cubicBezTo>
                      <a:pt x="2519813" y="0"/>
                      <a:pt x="2545695" y="25882"/>
                      <a:pt x="2545695" y="57809"/>
                    </a:cubicBezTo>
                    <a:lnTo>
                      <a:pt x="2545695" y="992021"/>
                    </a:lnTo>
                    <a:cubicBezTo>
                      <a:pt x="2545695" y="1023948"/>
                      <a:pt x="2519813" y="1049831"/>
                      <a:pt x="2487885" y="1049831"/>
                    </a:cubicBezTo>
                    <a:lnTo>
                      <a:pt x="57809" y="1049831"/>
                    </a:lnTo>
                    <a:cubicBezTo>
                      <a:pt x="25882" y="1049831"/>
                      <a:pt x="0" y="1023948"/>
                      <a:pt x="0" y="992021"/>
                    </a:cubicBezTo>
                    <a:lnTo>
                      <a:pt x="0" y="57809"/>
                    </a:lnTo>
                    <a:cubicBezTo>
                      <a:pt x="0" y="25882"/>
                      <a:pt x="25882" y="0"/>
                      <a:pt x="578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9525"/>
                <a:ext cx="2545695" cy="1059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0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52212" y="892902"/>
              <a:ext cx="4452429" cy="461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600"/>
                </a:lnSpc>
                <a:spcBef>
                  <a:spcPct val="0"/>
                </a:spcBef>
              </a:pPr>
              <a:r>
                <a:rPr lang="en-US" sz="2500" b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Leisure activities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831808" y="7367697"/>
            <a:ext cx="4017640" cy="1729417"/>
            <a:chOff x="0" y="0"/>
            <a:chExt cx="5356854" cy="2305889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356854" cy="2305889"/>
              <a:chOff x="0" y="0"/>
              <a:chExt cx="2545695" cy="10958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545695" cy="1095809"/>
              </a:xfrm>
              <a:custGeom>
                <a:avLst/>
                <a:gdLst/>
                <a:ahLst/>
                <a:cxnLst/>
                <a:rect l="l" t="t" r="r" b="b"/>
                <a:pathLst>
                  <a:path w="2545695" h="1095809">
                    <a:moveTo>
                      <a:pt x="57809" y="0"/>
                    </a:moveTo>
                    <a:lnTo>
                      <a:pt x="2487885" y="0"/>
                    </a:lnTo>
                    <a:cubicBezTo>
                      <a:pt x="2519813" y="0"/>
                      <a:pt x="2545695" y="25882"/>
                      <a:pt x="2545695" y="57809"/>
                    </a:cubicBezTo>
                    <a:lnTo>
                      <a:pt x="2545695" y="1038000"/>
                    </a:lnTo>
                    <a:cubicBezTo>
                      <a:pt x="2545695" y="1069927"/>
                      <a:pt x="2519813" y="1095809"/>
                      <a:pt x="2487885" y="1095809"/>
                    </a:cubicBezTo>
                    <a:lnTo>
                      <a:pt x="57809" y="1095809"/>
                    </a:lnTo>
                    <a:cubicBezTo>
                      <a:pt x="25882" y="1095809"/>
                      <a:pt x="0" y="1069927"/>
                      <a:pt x="0" y="1038000"/>
                    </a:cubicBezTo>
                    <a:lnTo>
                      <a:pt x="0" y="57809"/>
                    </a:lnTo>
                    <a:cubicBezTo>
                      <a:pt x="0" y="25882"/>
                      <a:pt x="25882" y="0"/>
                      <a:pt x="578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9525"/>
                <a:ext cx="2545695" cy="11053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0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452212" y="648497"/>
              <a:ext cx="4452429" cy="893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0">
                <a:lnSpc>
                  <a:spcPts val="2600"/>
                </a:lnSpc>
              </a:pPr>
              <a:r>
                <a:rPr lang="en-US" sz="2500" b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Diversity</a:t>
              </a:r>
            </a:p>
            <a:p>
              <a:pPr marL="0" lvl="0" indent="0" algn="ctr" rtl="0">
                <a:lnSpc>
                  <a:spcPts val="2600"/>
                </a:lnSpc>
                <a:spcBef>
                  <a:spcPct val="0"/>
                </a:spcBef>
              </a:pPr>
              <a:r>
                <a:rPr lang="en-US" sz="2500" b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ethnic-cultural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738538" y="5357279"/>
            <a:ext cx="4017640" cy="1729417"/>
            <a:chOff x="0" y="0"/>
            <a:chExt cx="5356854" cy="2305889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5356854" cy="2305889"/>
              <a:chOff x="0" y="0"/>
              <a:chExt cx="2545695" cy="109580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545695" cy="1095809"/>
              </a:xfrm>
              <a:custGeom>
                <a:avLst/>
                <a:gdLst/>
                <a:ahLst/>
                <a:cxnLst/>
                <a:rect l="l" t="t" r="r" b="b"/>
                <a:pathLst>
                  <a:path w="2545695" h="1095809">
                    <a:moveTo>
                      <a:pt x="57809" y="0"/>
                    </a:moveTo>
                    <a:lnTo>
                      <a:pt x="2487885" y="0"/>
                    </a:lnTo>
                    <a:cubicBezTo>
                      <a:pt x="2519813" y="0"/>
                      <a:pt x="2545695" y="25882"/>
                      <a:pt x="2545695" y="57809"/>
                    </a:cubicBezTo>
                    <a:lnTo>
                      <a:pt x="2545695" y="1038000"/>
                    </a:lnTo>
                    <a:cubicBezTo>
                      <a:pt x="2545695" y="1069927"/>
                      <a:pt x="2519813" y="1095809"/>
                      <a:pt x="2487885" y="1095809"/>
                    </a:cubicBezTo>
                    <a:lnTo>
                      <a:pt x="57809" y="1095809"/>
                    </a:lnTo>
                    <a:cubicBezTo>
                      <a:pt x="25882" y="1095809"/>
                      <a:pt x="0" y="1069927"/>
                      <a:pt x="0" y="1038000"/>
                    </a:cubicBezTo>
                    <a:lnTo>
                      <a:pt x="0" y="57809"/>
                    </a:lnTo>
                    <a:cubicBezTo>
                      <a:pt x="0" y="25882"/>
                      <a:pt x="25882" y="0"/>
                      <a:pt x="578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9525"/>
                <a:ext cx="2545695" cy="11053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0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452212" y="725378"/>
              <a:ext cx="4452429" cy="893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600"/>
                </a:lnSpc>
                <a:spcBef>
                  <a:spcPct val="0"/>
                </a:spcBef>
              </a:pPr>
              <a:r>
                <a:rPr lang="en-US" sz="2500" b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Sharing free time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831808" y="5143500"/>
            <a:ext cx="4017640" cy="1683537"/>
            <a:chOff x="0" y="0"/>
            <a:chExt cx="5356854" cy="2244716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5356854" cy="2244716"/>
              <a:chOff x="0" y="0"/>
              <a:chExt cx="2545695" cy="106673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545695" cy="1066739"/>
              </a:xfrm>
              <a:custGeom>
                <a:avLst/>
                <a:gdLst/>
                <a:ahLst/>
                <a:cxnLst/>
                <a:rect l="l" t="t" r="r" b="b"/>
                <a:pathLst>
                  <a:path w="2545695" h="1066739">
                    <a:moveTo>
                      <a:pt x="57809" y="0"/>
                    </a:moveTo>
                    <a:lnTo>
                      <a:pt x="2487885" y="0"/>
                    </a:lnTo>
                    <a:cubicBezTo>
                      <a:pt x="2519813" y="0"/>
                      <a:pt x="2545695" y="25882"/>
                      <a:pt x="2545695" y="57809"/>
                    </a:cubicBezTo>
                    <a:lnTo>
                      <a:pt x="2545695" y="1008929"/>
                    </a:lnTo>
                    <a:cubicBezTo>
                      <a:pt x="2545695" y="1040857"/>
                      <a:pt x="2519813" y="1066739"/>
                      <a:pt x="2487885" y="1066739"/>
                    </a:cubicBezTo>
                    <a:lnTo>
                      <a:pt x="57809" y="1066739"/>
                    </a:lnTo>
                    <a:cubicBezTo>
                      <a:pt x="25882" y="1066739"/>
                      <a:pt x="0" y="1040857"/>
                      <a:pt x="0" y="1008929"/>
                    </a:cubicBezTo>
                    <a:lnTo>
                      <a:pt x="0" y="57809"/>
                    </a:lnTo>
                    <a:cubicBezTo>
                      <a:pt x="0" y="25882"/>
                      <a:pt x="25882" y="0"/>
                      <a:pt x="578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9525"/>
                <a:ext cx="2545695" cy="10762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0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452212" y="910691"/>
              <a:ext cx="4452429" cy="461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600"/>
                </a:lnSpc>
                <a:spcBef>
                  <a:spcPct val="0"/>
                </a:spcBef>
              </a:pPr>
              <a:r>
                <a:rPr lang="en-US" sz="2500" b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Language practice</a:t>
              </a:r>
            </a:p>
          </p:txBody>
        </p:sp>
      </p:grpSp>
      <p:sp>
        <p:nvSpPr>
          <p:cNvPr id="33" name="Freeform 33"/>
          <p:cNvSpPr/>
          <p:nvPr/>
        </p:nvSpPr>
        <p:spPr>
          <a:xfrm>
            <a:off x="16211364" y="610780"/>
            <a:ext cx="1047936" cy="1579762"/>
          </a:xfrm>
          <a:custGeom>
            <a:avLst/>
            <a:gdLst/>
            <a:ahLst/>
            <a:cxnLst/>
            <a:rect l="l" t="t" r="r" b="b"/>
            <a:pathLst>
              <a:path w="1047936" h="1579762">
                <a:moveTo>
                  <a:pt x="0" y="0"/>
                </a:moveTo>
                <a:lnTo>
                  <a:pt x="1047936" y="0"/>
                </a:lnTo>
                <a:lnTo>
                  <a:pt x="1047936" y="1579762"/>
                </a:lnTo>
                <a:lnTo>
                  <a:pt x="0" y="15797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" b="-64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4" name="Group 34"/>
          <p:cNvGrpSpPr/>
          <p:nvPr/>
        </p:nvGrpSpPr>
        <p:grpSpPr>
          <a:xfrm>
            <a:off x="1645268" y="7367697"/>
            <a:ext cx="4017640" cy="1645296"/>
            <a:chOff x="0" y="0"/>
            <a:chExt cx="2545695" cy="104250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545695" cy="1042508"/>
            </a:xfrm>
            <a:custGeom>
              <a:avLst/>
              <a:gdLst/>
              <a:ahLst/>
              <a:cxnLst/>
              <a:rect l="l" t="t" r="r" b="b"/>
              <a:pathLst>
                <a:path w="2545695" h="1042508">
                  <a:moveTo>
                    <a:pt x="57809" y="0"/>
                  </a:moveTo>
                  <a:lnTo>
                    <a:pt x="2487885" y="0"/>
                  </a:lnTo>
                  <a:cubicBezTo>
                    <a:pt x="2519813" y="0"/>
                    <a:pt x="2545695" y="25882"/>
                    <a:pt x="2545695" y="57809"/>
                  </a:cubicBezTo>
                  <a:lnTo>
                    <a:pt x="2545695" y="984698"/>
                  </a:lnTo>
                  <a:cubicBezTo>
                    <a:pt x="2545695" y="1016626"/>
                    <a:pt x="2519813" y="1042508"/>
                    <a:pt x="2487885" y="1042508"/>
                  </a:cubicBezTo>
                  <a:lnTo>
                    <a:pt x="57809" y="1042508"/>
                  </a:lnTo>
                  <a:cubicBezTo>
                    <a:pt x="25882" y="1042508"/>
                    <a:pt x="0" y="1016626"/>
                    <a:pt x="0" y="984698"/>
                  </a:cubicBezTo>
                  <a:lnTo>
                    <a:pt x="0" y="57809"/>
                  </a:lnTo>
                  <a:cubicBezTo>
                    <a:pt x="0" y="25882"/>
                    <a:pt x="25882" y="0"/>
                    <a:pt x="57809" y="0"/>
                  </a:cubicBezTo>
                  <a:close/>
                </a:path>
              </a:pathLst>
            </a:custGeom>
            <a:solidFill>
              <a:srgbClr val="A7EDE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9525"/>
              <a:ext cx="2545695" cy="1052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0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984427" y="7889736"/>
            <a:ext cx="3339322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2600"/>
              </a:lnSpc>
              <a:spcBef>
                <a:spcPct val="0"/>
              </a:spcBef>
            </a:pPr>
            <a:r>
              <a:rPr lang="en-US" sz="2500" b="1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Housing search support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1831808" y="2735177"/>
            <a:ext cx="4017640" cy="1645296"/>
            <a:chOff x="0" y="0"/>
            <a:chExt cx="5356854" cy="2193728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5356854" cy="2193728"/>
              <a:chOff x="0" y="0"/>
              <a:chExt cx="2545695" cy="1042508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545695" cy="1042508"/>
              </a:xfrm>
              <a:custGeom>
                <a:avLst/>
                <a:gdLst/>
                <a:ahLst/>
                <a:cxnLst/>
                <a:rect l="l" t="t" r="r" b="b"/>
                <a:pathLst>
                  <a:path w="2545695" h="1042508">
                    <a:moveTo>
                      <a:pt x="57809" y="0"/>
                    </a:moveTo>
                    <a:lnTo>
                      <a:pt x="2487885" y="0"/>
                    </a:lnTo>
                    <a:cubicBezTo>
                      <a:pt x="2519813" y="0"/>
                      <a:pt x="2545695" y="25882"/>
                      <a:pt x="2545695" y="57809"/>
                    </a:cubicBezTo>
                    <a:lnTo>
                      <a:pt x="2545695" y="984698"/>
                    </a:lnTo>
                    <a:cubicBezTo>
                      <a:pt x="2545695" y="1016626"/>
                      <a:pt x="2519813" y="1042508"/>
                      <a:pt x="2487885" y="1042508"/>
                    </a:cubicBezTo>
                    <a:lnTo>
                      <a:pt x="57809" y="1042508"/>
                    </a:lnTo>
                    <a:cubicBezTo>
                      <a:pt x="25882" y="1042508"/>
                      <a:pt x="0" y="1016626"/>
                      <a:pt x="0" y="984698"/>
                    </a:cubicBezTo>
                    <a:lnTo>
                      <a:pt x="0" y="57809"/>
                    </a:lnTo>
                    <a:cubicBezTo>
                      <a:pt x="0" y="25882"/>
                      <a:pt x="25882" y="0"/>
                      <a:pt x="57809" y="0"/>
                    </a:cubicBezTo>
                    <a:close/>
                  </a:path>
                </a:pathLst>
              </a:custGeom>
              <a:solidFill>
                <a:srgbClr val="A7EDE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9525"/>
                <a:ext cx="2545695" cy="10520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0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452212" y="895646"/>
              <a:ext cx="4452429" cy="461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2600"/>
                </a:lnSpc>
                <a:spcBef>
                  <a:spcPct val="0"/>
                </a:spcBef>
              </a:pPr>
              <a:r>
                <a:rPr lang="en-US" sz="2500" b="1">
                  <a:solidFill>
                    <a:srgbClr val="00525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School support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6691280" y="7613004"/>
            <a:ext cx="4017640" cy="1645296"/>
            <a:chOff x="0" y="0"/>
            <a:chExt cx="2545695" cy="1042508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545695" cy="1042508"/>
            </a:xfrm>
            <a:custGeom>
              <a:avLst/>
              <a:gdLst/>
              <a:ahLst/>
              <a:cxnLst/>
              <a:rect l="l" t="t" r="r" b="b"/>
              <a:pathLst>
                <a:path w="2545695" h="1042508">
                  <a:moveTo>
                    <a:pt x="57809" y="0"/>
                  </a:moveTo>
                  <a:lnTo>
                    <a:pt x="2487885" y="0"/>
                  </a:lnTo>
                  <a:cubicBezTo>
                    <a:pt x="2519813" y="0"/>
                    <a:pt x="2545695" y="25882"/>
                    <a:pt x="2545695" y="57809"/>
                  </a:cubicBezTo>
                  <a:lnTo>
                    <a:pt x="2545695" y="984698"/>
                  </a:lnTo>
                  <a:cubicBezTo>
                    <a:pt x="2545695" y="1016626"/>
                    <a:pt x="2519813" y="1042508"/>
                    <a:pt x="2487885" y="1042508"/>
                  </a:cubicBezTo>
                  <a:lnTo>
                    <a:pt x="57809" y="1042508"/>
                  </a:lnTo>
                  <a:cubicBezTo>
                    <a:pt x="25882" y="1042508"/>
                    <a:pt x="0" y="1016626"/>
                    <a:pt x="0" y="984698"/>
                  </a:cubicBezTo>
                  <a:lnTo>
                    <a:pt x="0" y="57809"/>
                  </a:lnTo>
                  <a:cubicBezTo>
                    <a:pt x="0" y="25882"/>
                    <a:pt x="25882" y="0"/>
                    <a:pt x="57809" y="0"/>
                  </a:cubicBezTo>
                  <a:close/>
                </a:path>
              </a:pathLst>
            </a:custGeom>
            <a:solidFill>
              <a:srgbClr val="A7EDE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9525"/>
              <a:ext cx="2545695" cy="1052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0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7030439" y="8135043"/>
            <a:ext cx="3339322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2600"/>
              </a:lnSpc>
              <a:spcBef>
                <a:spcPct val="0"/>
              </a:spcBef>
            </a:pPr>
            <a:r>
              <a:rPr lang="en-US" sz="2500" b="1">
                <a:solidFill>
                  <a:srgbClr val="0052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Awareness activities</a:t>
            </a:r>
          </a:p>
        </p:txBody>
      </p:sp>
      <p:sp>
        <p:nvSpPr>
          <p:cNvPr id="47" name="Freeform 47"/>
          <p:cNvSpPr/>
          <p:nvPr/>
        </p:nvSpPr>
        <p:spPr>
          <a:xfrm>
            <a:off x="16858383" y="7932245"/>
            <a:ext cx="2166375" cy="2354755"/>
          </a:xfrm>
          <a:custGeom>
            <a:avLst/>
            <a:gdLst/>
            <a:ahLst/>
            <a:cxnLst/>
            <a:rect l="l" t="t" r="r" b="b"/>
            <a:pathLst>
              <a:path w="2166375" h="2354755">
                <a:moveTo>
                  <a:pt x="0" y="0"/>
                </a:moveTo>
                <a:lnTo>
                  <a:pt x="2166375" y="0"/>
                </a:lnTo>
                <a:lnTo>
                  <a:pt x="2166375" y="2354755"/>
                </a:lnTo>
                <a:lnTo>
                  <a:pt x="0" y="23547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3406" y="1025716"/>
            <a:ext cx="9326880" cy="3569374"/>
            <a:chOff x="0" y="0"/>
            <a:chExt cx="4227830" cy="1617980"/>
          </a:xfrm>
        </p:grpSpPr>
        <p:sp>
          <p:nvSpPr>
            <p:cNvPr id="3" name="Freeform 3"/>
            <p:cNvSpPr/>
            <p:nvPr/>
          </p:nvSpPr>
          <p:spPr>
            <a:xfrm>
              <a:off x="-7620" y="0"/>
              <a:ext cx="4239260" cy="1624330"/>
            </a:xfrm>
            <a:custGeom>
              <a:avLst/>
              <a:gdLst/>
              <a:ahLst/>
              <a:cxnLst/>
              <a:rect l="l" t="t" r="r" b="b"/>
              <a:pathLst>
                <a:path w="4239260" h="1624330">
                  <a:moveTo>
                    <a:pt x="480060" y="1508760"/>
                  </a:moveTo>
                  <a:lnTo>
                    <a:pt x="480060" y="1515110"/>
                  </a:lnTo>
                  <a:lnTo>
                    <a:pt x="480060" y="1508760"/>
                  </a:lnTo>
                  <a:close/>
                  <a:moveTo>
                    <a:pt x="480060" y="1516380"/>
                  </a:moveTo>
                  <a:lnTo>
                    <a:pt x="480060" y="1515110"/>
                  </a:lnTo>
                  <a:lnTo>
                    <a:pt x="480060" y="1516380"/>
                  </a:lnTo>
                  <a:close/>
                  <a:moveTo>
                    <a:pt x="487680" y="1517650"/>
                  </a:moveTo>
                  <a:cubicBezTo>
                    <a:pt x="485140" y="1518920"/>
                    <a:pt x="483870" y="1520190"/>
                    <a:pt x="482600" y="1520190"/>
                  </a:cubicBezTo>
                  <a:cubicBezTo>
                    <a:pt x="483870" y="1520190"/>
                    <a:pt x="485140" y="1518920"/>
                    <a:pt x="487680" y="1517650"/>
                  </a:cubicBezTo>
                  <a:close/>
                  <a:moveTo>
                    <a:pt x="478790" y="1521460"/>
                  </a:moveTo>
                  <a:lnTo>
                    <a:pt x="478790" y="1522730"/>
                  </a:lnTo>
                  <a:cubicBezTo>
                    <a:pt x="478790" y="1524000"/>
                    <a:pt x="478790" y="1524000"/>
                    <a:pt x="477520" y="1525270"/>
                  </a:cubicBezTo>
                  <a:lnTo>
                    <a:pt x="478790" y="1524000"/>
                  </a:lnTo>
                  <a:cubicBezTo>
                    <a:pt x="477520" y="1525270"/>
                    <a:pt x="478790" y="1525270"/>
                    <a:pt x="478790" y="1521460"/>
                  </a:cubicBezTo>
                  <a:close/>
                  <a:moveTo>
                    <a:pt x="4235450" y="601980"/>
                  </a:moveTo>
                  <a:cubicBezTo>
                    <a:pt x="4234180" y="612140"/>
                    <a:pt x="4231640" y="621030"/>
                    <a:pt x="4229100" y="629920"/>
                  </a:cubicBezTo>
                  <a:lnTo>
                    <a:pt x="4221480" y="656590"/>
                  </a:lnTo>
                  <a:lnTo>
                    <a:pt x="4213860" y="683260"/>
                  </a:lnTo>
                  <a:cubicBezTo>
                    <a:pt x="4211320" y="692150"/>
                    <a:pt x="4208780" y="699770"/>
                    <a:pt x="4206240" y="708660"/>
                  </a:cubicBezTo>
                  <a:cubicBezTo>
                    <a:pt x="4201160" y="725170"/>
                    <a:pt x="4194810" y="741680"/>
                    <a:pt x="4188460" y="758190"/>
                  </a:cubicBezTo>
                  <a:cubicBezTo>
                    <a:pt x="4182110" y="773430"/>
                    <a:pt x="4175760" y="788670"/>
                    <a:pt x="4168140" y="803910"/>
                  </a:cubicBezTo>
                  <a:cubicBezTo>
                    <a:pt x="4161790" y="819150"/>
                    <a:pt x="4154170" y="833120"/>
                    <a:pt x="4146550" y="848360"/>
                  </a:cubicBezTo>
                  <a:cubicBezTo>
                    <a:pt x="4138930" y="862330"/>
                    <a:pt x="4131310" y="877570"/>
                    <a:pt x="4123690" y="890270"/>
                  </a:cubicBezTo>
                  <a:cubicBezTo>
                    <a:pt x="4108450" y="916940"/>
                    <a:pt x="4091940" y="943610"/>
                    <a:pt x="4074160" y="967740"/>
                  </a:cubicBezTo>
                  <a:cubicBezTo>
                    <a:pt x="4039870" y="1017270"/>
                    <a:pt x="4003040" y="1062990"/>
                    <a:pt x="3962400" y="1104900"/>
                  </a:cubicBezTo>
                  <a:cubicBezTo>
                    <a:pt x="3952240" y="1115060"/>
                    <a:pt x="3942080" y="1125220"/>
                    <a:pt x="3931920" y="1136650"/>
                  </a:cubicBezTo>
                  <a:lnTo>
                    <a:pt x="3900170" y="1167130"/>
                  </a:lnTo>
                  <a:cubicBezTo>
                    <a:pt x="3895090" y="1172210"/>
                    <a:pt x="3888740" y="1177290"/>
                    <a:pt x="3884930" y="1181100"/>
                  </a:cubicBezTo>
                  <a:lnTo>
                    <a:pt x="3869690" y="1193800"/>
                  </a:lnTo>
                  <a:cubicBezTo>
                    <a:pt x="3859530" y="1202690"/>
                    <a:pt x="3850640" y="1210310"/>
                    <a:pt x="3840480" y="1217930"/>
                  </a:cubicBezTo>
                  <a:cubicBezTo>
                    <a:pt x="3760470" y="1281430"/>
                    <a:pt x="3674110" y="1336040"/>
                    <a:pt x="3583940" y="1381760"/>
                  </a:cubicBezTo>
                  <a:cubicBezTo>
                    <a:pt x="3538220" y="1404620"/>
                    <a:pt x="3492500" y="1424940"/>
                    <a:pt x="3445510" y="1442720"/>
                  </a:cubicBezTo>
                  <a:cubicBezTo>
                    <a:pt x="3398520" y="1460500"/>
                    <a:pt x="3350260" y="1475740"/>
                    <a:pt x="3300730" y="1489710"/>
                  </a:cubicBezTo>
                  <a:cubicBezTo>
                    <a:pt x="3276600" y="1496060"/>
                    <a:pt x="3251200" y="1502410"/>
                    <a:pt x="3227070" y="1507490"/>
                  </a:cubicBezTo>
                  <a:lnTo>
                    <a:pt x="3188970" y="1515110"/>
                  </a:lnTo>
                  <a:lnTo>
                    <a:pt x="3152140" y="1521460"/>
                  </a:lnTo>
                  <a:cubicBezTo>
                    <a:pt x="3128010" y="1525270"/>
                    <a:pt x="3102610" y="1529080"/>
                    <a:pt x="3078480" y="1531620"/>
                  </a:cubicBezTo>
                  <a:cubicBezTo>
                    <a:pt x="3054350" y="1534160"/>
                    <a:pt x="3028950" y="1537970"/>
                    <a:pt x="3006090" y="1539240"/>
                  </a:cubicBezTo>
                  <a:cubicBezTo>
                    <a:pt x="2909570" y="1546860"/>
                    <a:pt x="2816860" y="1546860"/>
                    <a:pt x="2729230" y="1543050"/>
                  </a:cubicBezTo>
                  <a:cubicBezTo>
                    <a:pt x="2641600" y="1539240"/>
                    <a:pt x="2557780" y="1531620"/>
                    <a:pt x="2479040" y="1525270"/>
                  </a:cubicBezTo>
                  <a:cubicBezTo>
                    <a:pt x="2459990" y="1521460"/>
                    <a:pt x="2447290" y="1521460"/>
                    <a:pt x="2438400" y="1524000"/>
                  </a:cubicBezTo>
                  <a:cubicBezTo>
                    <a:pt x="2429510" y="1526540"/>
                    <a:pt x="2423160" y="1531620"/>
                    <a:pt x="2416810" y="1536700"/>
                  </a:cubicBezTo>
                  <a:cubicBezTo>
                    <a:pt x="2404110" y="1546860"/>
                    <a:pt x="2391410" y="1558290"/>
                    <a:pt x="2354580" y="1548130"/>
                  </a:cubicBezTo>
                  <a:lnTo>
                    <a:pt x="2326640" y="1540510"/>
                  </a:lnTo>
                  <a:lnTo>
                    <a:pt x="2299970" y="1532890"/>
                  </a:lnTo>
                  <a:cubicBezTo>
                    <a:pt x="2282190" y="1527810"/>
                    <a:pt x="2264410" y="1522730"/>
                    <a:pt x="2247900" y="1517650"/>
                  </a:cubicBezTo>
                  <a:cubicBezTo>
                    <a:pt x="2272030" y="1562100"/>
                    <a:pt x="2227580" y="1584960"/>
                    <a:pt x="2193290" y="1574800"/>
                  </a:cubicBezTo>
                  <a:cubicBezTo>
                    <a:pt x="2174240" y="1570990"/>
                    <a:pt x="2155190" y="1567180"/>
                    <a:pt x="2134870" y="1563370"/>
                  </a:cubicBezTo>
                  <a:cubicBezTo>
                    <a:pt x="2115820" y="1559560"/>
                    <a:pt x="2098040" y="1555750"/>
                    <a:pt x="2078990" y="1551940"/>
                  </a:cubicBezTo>
                  <a:lnTo>
                    <a:pt x="1976120" y="1529080"/>
                  </a:lnTo>
                  <a:cubicBezTo>
                    <a:pt x="1911350" y="1515110"/>
                    <a:pt x="1852930" y="1501140"/>
                    <a:pt x="1803400" y="1489710"/>
                  </a:cubicBezTo>
                  <a:cubicBezTo>
                    <a:pt x="1753870" y="1477010"/>
                    <a:pt x="1714500" y="1466850"/>
                    <a:pt x="1682750" y="1454150"/>
                  </a:cubicBezTo>
                  <a:cubicBezTo>
                    <a:pt x="1651000" y="1441450"/>
                    <a:pt x="1629410" y="1428750"/>
                    <a:pt x="1610360" y="1409700"/>
                  </a:cubicBezTo>
                  <a:cubicBezTo>
                    <a:pt x="1602740" y="1404620"/>
                    <a:pt x="1597660" y="1400810"/>
                    <a:pt x="1590040" y="1395730"/>
                  </a:cubicBezTo>
                  <a:cubicBezTo>
                    <a:pt x="1583690" y="1391920"/>
                    <a:pt x="1577340" y="1388110"/>
                    <a:pt x="1570990" y="1385570"/>
                  </a:cubicBezTo>
                  <a:cubicBezTo>
                    <a:pt x="1557020" y="1380490"/>
                    <a:pt x="1539240" y="1377950"/>
                    <a:pt x="1518920" y="1383030"/>
                  </a:cubicBezTo>
                  <a:cubicBezTo>
                    <a:pt x="1522730" y="1400810"/>
                    <a:pt x="1518920" y="1402080"/>
                    <a:pt x="1512570" y="1405890"/>
                  </a:cubicBezTo>
                  <a:cubicBezTo>
                    <a:pt x="1507490" y="1409700"/>
                    <a:pt x="1501140" y="1416050"/>
                    <a:pt x="1493520" y="1409700"/>
                  </a:cubicBezTo>
                  <a:cubicBezTo>
                    <a:pt x="1488440" y="1393190"/>
                    <a:pt x="1488440" y="1393190"/>
                    <a:pt x="1482090" y="1376680"/>
                  </a:cubicBezTo>
                  <a:cubicBezTo>
                    <a:pt x="1479550" y="1367790"/>
                    <a:pt x="1474470" y="1365250"/>
                    <a:pt x="1469390" y="1365250"/>
                  </a:cubicBezTo>
                  <a:cubicBezTo>
                    <a:pt x="1464310" y="1363980"/>
                    <a:pt x="1457960" y="1366520"/>
                    <a:pt x="1452880" y="1369060"/>
                  </a:cubicBezTo>
                  <a:lnTo>
                    <a:pt x="1440180" y="1336040"/>
                  </a:lnTo>
                  <a:cubicBezTo>
                    <a:pt x="1435100" y="1342390"/>
                    <a:pt x="1430020" y="1346200"/>
                    <a:pt x="1423670" y="1348740"/>
                  </a:cubicBezTo>
                  <a:cubicBezTo>
                    <a:pt x="1417320" y="1351280"/>
                    <a:pt x="1409700" y="1352550"/>
                    <a:pt x="1403350" y="1355090"/>
                  </a:cubicBezTo>
                  <a:cubicBezTo>
                    <a:pt x="1397000" y="1357630"/>
                    <a:pt x="1389380" y="1360170"/>
                    <a:pt x="1384300" y="1365250"/>
                  </a:cubicBezTo>
                  <a:cubicBezTo>
                    <a:pt x="1379220" y="1370330"/>
                    <a:pt x="1363980" y="1374140"/>
                    <a:pt x="1355090" y="1357630"/>
                  </a:cubicBezTo>
                  <a:cubicBezTo>
                    <a:pt x="1353820" y="1363980"/>
                    <a:pt x="1351280" y="1366520"/>
                    <a:pt x="1346200" y="1369060"/>
                  </a:cubicBezTo>
                  <a:cubicBezTo>
                    <a:pt x="1342390" y="1371600"/>
                    <a:pt x="1336040" y="1372870"/>
                    <a:pt x="1330960" y="1375410"/>
                  </a:cubicBezTo>
                  <a:cubicBezTo>
                    <a:pt x="1320800" y="1379220"/>
                    <a:pt x="1310640" y="1386840"/>
                    <a:pt x="1314450" y="1404620"/>
                  </a:cubicBezTo>
                  <a:cubicBezTo>
                    <a:pt x="1304290" y="1390650"/>
                    <a:pt x="1304290" y="1390650"/>
                    <a:pt x="1294130" y="1375410"/>
                  </a:cubicBezTo>
                  <a:cubicBezTo>
                    <a:pt x="1304290" y="1389380"/>
                    <a:pt x="1314450" y="1404620"/>
                    <a:pt x="1303020" y="1413510"/>
                  </a:cubicBezTo>
                  <a:cubicBezTo>
                    <a:pt x="1294130" y="1419860"/>
                    <a:pt x="1287780" y="1427480"/>
                    <a:pt x="1281430" y="1433830"/>
                  </a:cubicBezTo>
                  <a:cubicBezTo>
                    <a:pt x="1276350" y="1440180"/>
                    <a:pt x="1272540" y="1446530"/>
                    <a:pt x="1271270" y="1451610"/>
                  </a:cubicBezTo>
                  <a:cubicBezTo>
                    <a:pt x="1268730" y="1456690"/>
                    <a:pt x="1267460" y="1460500"/>
                    <a:pt x="1267460" y="1463040"/>
                  </a:cubicBezTo>
                  <a:lnTo>
                    <a:pt x="1267460" y="1466850"/>
                  </a:lnTo>
                  <a:cubicBezTo>
                    <a:pt x="1249680" y="1482090"/>
                    <a:pt x="1220470" y="1504950"/>
                    <a:pt x="1195070" y="1525270"/>
                  </a:cubicBezTo>
                  <a:cubicBezTo>
                    <a:pt x="1188720" y="1530350"/>
                    <a:pt x="1182370" y="1535430"/>
                    <a:pt x="1176020" y="1539240"/>
                  </a:cubicBezTo>
                  <a:cubicBezTo>
                    <a:pt x="1169670" y="1543050"/>
                    <a:pt x="1164590" y="1546860"/>
                    <a:pt x="1159510" y="1550670"/>
                  </a:cubicBezTo>
                  <a:cubicBezTo>
                    <a:pt x="1149350" y="1555750"/>
                    <a:pt x="1141730" y="1559560"/>
                    <a:pt x="1137920" y="1557020"/>
                  </a:cubicBezTo>
                  <a:cubicBezTo>
                    <a:pt x="1134110" y="1577340"/>
                    <a:pt x="1118870" y="1582420"/>
                    <a:pt x="1103630" y="1588770"/>
                  </a:cubicBezTo>
                  <a:cubicBezTo>
                    <a:pt x="1088390" y="1595120"/>
                    <a:pt x="1073150" y="1602740"/>
                    <a:pt x="1069340" y="1624330"/>
                  </a:cubicBezTo>
                  <a:cubicBezTo>
                    <a:pt x="1046480" y="1610360"/>
                    <a:pt x="1029970" y="1587500"/>
                    <a:pt x="1012190" y="1569720"/>
                  </a:cubicBezTo>
                  <a:cubicBezTo>
                    <a:pt x="994410" y="1551940"/>
                    <a:pt x="976630" y="1539240"/>
                    <a:pt x="949960" y="1548130"/>
                  </a:cubicBezTo>
                  <a:cubicBezTo>
                    <a:pt x="927100" y="1559560"/>
                    <a:pt x="889000" y="1570990"/>
                    <a:pt x="844550" y="1582420"/>
                  </a:cubicBezTo>
                  <a:cubicBezTo>
                    <a:pt x="822960" y="1588770"/>
                    <a:pt x="798830" y="1593850"/>
                    <a:pt x="773430" y="1600200"/>
                  </a:cubicBezTo>
                  <a:lnTo>
                    <a:pt x="754380" y="1604010"/>
                  </a:lnTo>
                  <a:cubicBezTo>
                    <a:pt x="751840" y="1605280"/>
                    <a:pt x="748030" y="1605280"/>
                    <a:pt x="745490" y="1606550"/>
                  </a:cubicBezTo>
                  <a:lnTo>
                    <a:pt x="741680" y="1606550"/>
                  </a:lnTo>
                  <a:cubicBezTo>
                    <a:pt x="765810" y="1619250"/>
                    <a:pt x="640080" y="1555750"/>
                    <a:pt x="560070" y="1516380"/>
                  </a:cubicBezTo>
                  <a:cubicBezTo>
                    <a:pt x="551180" y="1515110"/>
                    <a:pt x="533400" y="1513840"/>
                    <a:pt x="518160" y="1515110"/>
                  </a:cubicBezTo>
                  <a:cubicBezTo>
                    <a:pt x="514350" y="1515110"/>
                    <a:pt x="509270" y="1516380"/>
                    <a:pt x="505460" y="1516380"/>
                  </a:cubicBezTo>
                  <a:lnTo>
                    <a:pt x="509270" y="1515110"/>
                  </a:lnTo>
                  <a:lnTo>
                    <a:pt x="506730" y="1515110"/>
                  </a:lnTo>
                  <a:cubicBezTo>
                    <a:pt x="499110" y="1513840"/>
                    <a:pt x="490220" y="1504950"/>
                    <a:pt x="485140" y="1494790"/>
                  </a:cubicBezTo>
                  <a:lnTo>
                    <a:pt x="481330" y="1487170"/>
                  </a:lnTo>
                  <a:cubicBezTo>
                    <a:pt x="481330" y="1494790"/>
                    <a:pt x="480060" y="1502410"/>
                    <a:pt x="480060" y="1512570"/>
                  </a:cubicBezTo>
                  <a:cubicBezTo>
                    <a:pt x="480060" y="1504950"/>
                    <a:pt x="481330" y="1496060"/>
                    <a:pt x="481330" y="1487170"/>
                  </a:cubicBezTo>
                  <a:cubicBezTo>
                    <a:pt x="480060" y="1483360"/>
                    <a:pt x="478790" y="1479550"/>
                    <a:pt x="477520" y="1477010"/>
                  </a:cubicBezTo>
                  <a:cubicBezTo>
                    <a:pt x="476250" y="1470660"/>
                    <a:pt x="474980" y="1461770"/>
                    <a:pt x="473710" y="1454150"/>
                  </a:cubicBezTo>
                  <a:cubicBezTo>
                    <a:pt x="469900" y="1422400"/>
                    <a:pt x="467360" y="1391920"/>
                    <a:pt x="463550" y="1363980"/>
                  </a:cubicBezTo>
                  <a:cubicBezTo>
                    <a:pt x="461010" y="1337310"/>
                    <a:pt x="458470" y="1315720"/>
                    <a:pt x="454660" y="1304290"/>
                  </a:cubicBezTo>
                  <a:cubicBezTo>
                    <a:pt x="462280" y="1291590"/>
                    <a:pt x="448310" y="1245870"/>
                    <a:pt x="426720" y="1197610"/>
                  </a:cubicBezTo>
                  <a:cubicBezTo>
                    <a:pt x="405130" y="1149350"/>
                    <a:pt x="375920" y="1098550"/>
                    <a:pt x="346710" y="1078230"/>
                  </a:cubicBezTo>
                  <a:cubicBezTo>
                    <a:pt x="367030" y="1049020"/>
                    <a:pt x="387350" y="1021080"/>
                    <a:pt x="373380" y="1010920"/>
                  </a:cubicBezTo>
                  <a:cubicBezTo>
                    <a:pt x="345440" y="989330"/>
                    <a:pt x="303530" y="1016000"/>
                    <a:pt x="264160" y="1055370"/>
                  </a:cubicBezTo>
                  <a:cubicBezTo>
                    <a:pt x="224790" y="1094740"/>
                    <a:pt x="187960" y="1146810"/>
                    <a:pt x="162560" y="1174750"/>
                  </a:cubicBezTo>
                  <a:cubicBezTo>
                    <a:pt x="115570" y="1183640"/>
                    <a:pt x="71120" y="1117600"/>
                    <a:pt x="60960" y="1065530"/>
                  </a:cubicBezTo>
                  <a:cubicBezTo>
                    <a:pt x="60960" y="1065530"/>
                    <a:pt x="54610" y="1052830"/>
                    <a:pt x="45720" y="1032510"/>
                  </a:cubicBezTo>
                  <a:cubicBezTo>
                    <a:pt x="36830" y="1010920"/>
                    <a:pt x="25400" y="981710"/>
                    <a:pt x="17780" y="946150"/>
                  </a:cubicBezTo>
                  <a:cubicBezTo>
                    <a:pt x="1270" y="876300"/>
                    <a:pt x="0" y="783590"/>
                    <a:pt x="46990" y="708660"/>
                  </a:cubicBezTo>
                  <a:cubicBezTo>
                    <a:pt x="93980" y="633730"/>
                    <a:pt x="149860" y="556260"/>
                    <a:pt x="215900" y="481330"/>
                  </a:cubicBezTo>
                  <a:cubicBezTo>
                    <a:pt x="281940" y="406400"/>
                    <a:pt x="359410" y="332740"/>
                    <a:pt x="444500" y="266700"/>
                  </a:cubicBezTo>
                  <a:cubicBezTo>
                    <a:pt x="530860" y="200660"/>
                    <a:pt x="624840" y="143510"/>
                    <a:pt x="721360" y="97790"/>
                  </a:cubicBezTo>
                  <a:cubicBezTo>
                    <a:pt x="819150" y="52070"/>
                    <a:pt x="919480" y="19050"/>
                    <a:pt x="1017270" y="0"/>
                  </a:cubicBezTo>
                  <a:cubicBezTo>
                    <a:pt x="1043940" y="0"/>
                    <a:pt x="1083310" y="1270"/>
                    <a:pt x="1122680" y="5080"/>
                  </a:cubicBezTo>
                  <a:cubicBezTo>
                    <a:pt x="1141730" y="6350"/>
                    <a:pt x="1162050" y="8890"/>
                    <a:pt x="1179830" y="10160"/>
                  </a:cubicBezTo>
                  <a:cubicBezTo>
                    <a:pt x="1197610" y="11430"/>
                    <a:pt x="1214120" y="13970"/>
                    <a:pt x="1226820" y="15240"/>
                  </a:cubicBezTo>
                  <a:cubicBezTo>
                    <a:pt x="1325880" y="8890"/>
                    <a:pt x="1426210" y="8890"/>
                    <a:pt x="1527810" y="15240"/>
                  </a:cubicBezTo>
                  <a:cubicBezTo>
                    <a:pt x="1629410" y="21590"/>
                    <a:pt x="1727200" y="36830"/>
                    <a:pt x="1817370" y="55880"/>
                  </a:cubicBezTo>
                  <a:cubicBezTo>
                    <a:pt x="1998980" y="93980"/>
                    <a:pt x="2155190" y="149860"/>
                    <a:pt x="2289810" y="201930"/>
                  </a:cubicBezTo>
                  <a:cubicBezTo>
                    <a:pt x="2357120" y="228600"/>
                    <a:pt x="2420620" y="254000"/>
                    <a:pt x="2477770" y="278130"/>
                  </a:cubicBezTo>
                  <a:cubicBezTo>
                    <a:pt x="2531110" y="300990"/>
                    <a:pt x="2584450" y="322580"/>
                    <a:pt x="2637790" y="345440"/>
                  </a:cubicBezTo>
                  <a:cubicBezTo>
                    <a:pt x="2733040" y="384810"/>
                    <a:pt x="2814320" y="416560"/>
                    <a:pt x="2881630" y="441960"/>
                  </a:cubicBezTo>
                  <a:cubicBezTo>
                    <a:pt x="2895600" y="441960"/>
                    <a:pt x="2910840" y="441960"/>
                    <a:pt x="2923540" y="440690"/>
                  </a:cubicBezTo>
                  <a:lnTo>
                    <a:pt x="2942590" y="440690"/>
                  </a:lnTo>
                  <a:cubicBezTo>
                    <a:pt x="2947670" y="440690"/>
                    <a:pt x="2954020" y="441960"/>
                    <a:pt x="2957830" y="443230"/>
                  </a:cubicBezTo>
                  <a:cubicBezTo>
                    <a:pt x="2966720" y="445770"/>
                    <a:pt x="2974340" y="450850"/>
                    <a:pt x="2978150" y="458470"/>
                  </a:cubicBezTo>
                  <a:cubicBezTo>
                    <a:pt x="2984500" y="468630"/>
                    <a:pt x="2990850" y="477520"/>
                    <a:pt x="2998470" y="487680"/>
                  </a:cubicBezTo>
                  <a:cubicBezTo>
                    <a:pt x="3006090" y="496570"/>
                    <a:pt x="3013710" y="504190"/>
                    <a:pt x="3021330" y="511810"/>
                  </a:cubicBezTo>
                  <a:cubicBezTo>
                    <a:pt x="3036570" y="525780"/>
                    <a:pt x="3054350" y="537210"/>
                    <a:pt x="3073400" y="542290"/>
                  </a:cubicBezTo>
                  <a:cubicBezTo>
                    <a:pt x="3110230" y="553720"/>
                    <a:pt x="3152140" y="546100"/>
                    <a:pt x="3183890" y="516890"/>
                  </a:cubicBezTo>
                  <a:cubicBezTo>
                    <a:pt x="3201670" y="547370"/>
                    <a:pt x="3227070" y="553720"/>
                    <a:pt x="3252470" y="556260"/>
                  </a:cubicBezTo>
                  <a:cubicBezTo>
                    <a:pt x="3266440" y="551180"/>
                    <a:pt x="3280410" y="543560"/>
                    <a:pt x="3294380" y="533400"/>
                  </a:cubicBezTo>
                  <a:cubicBezTo>
                    <a:pt x="3298190" y="530860"/>
                    <a:pt x="3300730" y="528320"/>
                    <a:pt x="3304540" y="525780"/>
                  </a:cubicBezTo>
                  <a:cubicBezTo>
                    <a:pt x="3308350" y="523240"/>
                    <a:pt x="3309620" y="520700"/>
                    <a:pt x="3312160" y="518160"/>
                  </a:cubicBezTo>
                  <a:cubicBezTo>
                    <a:pt x="3317240" y="513080"/>
                    <a:pt x="3322320" y="508000"/>
                    <a:pt x="3326130" y="502920"/>
                  </a:cubicBezTo>
                  <a:cubicBezTo>
                    <a:pt x="3343910" y="481330"/>
                    <a:pt x="3355340" y="455930"/>
                    <a:pt x="3364230" y="439420"/>
                  </a:cubicBezTo>
                  <a:cubicBezTo>
                    <a:pt x="3365500" y="441960"/>
                    <a:pt x="3366770" y="444500"/>
                    <a:pt x="3366770" y="447040"/>
                  </a:cubicBezTo>
                  <a:cubicBezTo>
                    <a:pt x="3366770" y="449580"/>
                    <a:pt x="3368040" y="452120"/>
                    <a:pt x="3368040" y="453390"/>
                  </a:cubicBezTo>
                  <a:cubicBezTo>
                    <a:pt x="3368040" y="457200"/>
                    <a:pt x="3368040" y="462280"/>
                    <a:pt x="3366770" y="466090"/>
                  </a:cubicBezTo>
                  <a:cubicBezTo>
                    <a:pt x="3364230" y="473710"/>
                    <a:pt x="3360420" y="480060"/>
                    <a:pt x="3355340" y="486410"/>
                  </a:cubicBezTo>
                  <a:cubicBezTo>
                    <a:pt x="3357880" y="497840"/>
                    <a:pt x="3373120" y="500380"/>
                    <a:pt x="3388360" y="500380"/>
                  </a:cubicBezTo>
                  <a:cubicBezTo>
                    <a:pt x="3403600" y="501650"/>
                    <a:pt x="3420110" y="500380"/>
                    <a:pt x="3422650" y="513080"/>
                  </a:cubicBezTo>
                  <a:cubicBezTo>
                    <a:pt x="3418840" y="533400"/>
                    <a:pt x="3403600" y="554990"/>
                    <a:pt x="3383280" y="570230"/>
                  </a:cubicBezTo>
                  <a:cubicBezTo>
                    <a:pt x="3364230" y="585470"/>
                    <a:pt x="3340100" y="601980"/>
                    <a:pt x="3322320" y="614680"/>
                  </a:cubicBezTo>
                  <a:lnTo>
                    <a:pt x="3343910" y="642620"/>
                  </a:lnTo>
                  <a:cubicBezTo>
                    <a:pt x="3357880" y="632460"/>
                    <a:pt x="3370580" y="621030"/>
                    <a:pt x="3382010" y="610870"/>
                  </a:cubicBezTo>
                  <a:cubicBezTo>
                    <a:pt x="3392170" y="600710"/>
                    <a:pt x="3402330" y="591820"/>
                    <a:pt x="3411220" y="581660"/>
                  </a:cubicBezTo>
                  <a:cubicBezTo>
                    <a:pt x="3429000" y="561340"/>
                    <a:pt x="3446780" y="541020"/>
                    <a:pt x="3463290" y="514350"/>
                  </a:cubicBezTo>
                  <a:cubicBezTo>
                    <a:pt x="3487420" y="492760"/>
                    <a:pt x="3510280" y="481330"/>
                    <a:pt x="3530600" y="478790"/>
                  </a:cubicBezTo>
                  <a:cubicBezTo>
                    <a:pt x="3550920" y="474980"/>
                    <a:pt x="3567430" y="480060"/>
                    <a:pt x="3571240" y="495300"/>
                  </a:cubicBezTo>
                  <a:cubicBezTo>
                    <a:pt x="3569970" y="547370"/>
                    <a:pt x="3540760" y="603250"/>
                    <a:pt x="3500120" y="648970"/>
                  </a:cubicBezTo>
                  <a:cubicBezTo>
                    <a:pt x="3459480" y="693420"/>
                    <a:pt x="3407410" y="730250"/>
                    <a:pt x="3361690" y="759460"/>
                  </a:cubicBezTo>
                  <a:cubicBezTo>
                    <a:pt x="3384550" y="744220"/>
                    <a:pt x="3394710" y="758190"/>
                    <a:pt x="3404870" y="773430"/>
                  </a:cubicBezTo>
                  <a:cubicBezTo>
                    <a:pt x="3416300" y="765810"/>
                    <a:pt x="3364230" y="803910"/>
                    <a:pt x="3293110" y="839470"/>
                  </a:cubicBezTo>
                  <a:cubicBezTo>
                    <a:pt x="3221990" y="873760"/>
                    <a:pt x="3145790" y="899160"/>
                    <a:pt x="3060700" y="911860"/>
                  </a:cubicBezTo>
                  <a:lnTo>
                    <a:pt x="3065780" y="947420"/>
                  </a:lnTo>
                  <a:cubicBezTo>
                    <a:pt x="3086100" y="944880"/>
                    <a:pt x="3105150" y="941070"/>
                    <a:pt x="3125470" y="935990"/>
                  </a:cubicBezTo>
                  <a:cubicBezTo>
                    <a:pt x="3129280" y="953770"/>
                    <a:pt x="3136900" y="988060"/>
                    <a:pt x="3140710" y="1004570"/>
                  </a:cubicBezTo>
                  <a:cubicBezTo>
                    <a:pt x="3121660" y="1010920"/>
                    <a:pt x="3098800" y="1017270"/>
                    <a:pt x="3073400" y="1022350"/>
                  </a:cubicBezTo>
                  <a:cubicBezTo>
                    <a:pt x="3048000" y="1028700"/>
                    <a:pt x="3021330" y="1031240"/>
                    <a:pt x="2994660" y="1035050"/>
                  </a:cubicBezTo>
                  <a:cubicBezTo>
                    <a:pt x="2938780" y="1041400"/>
                    <a:pt x="2881630" y="1043940"/>
                    <a:pt x="2830830" y="1046480"/>
                  </a:cubicBezTo>
                  <a:cubicBezTo>
                    <a:pt x="2805430" y="1047750"/>
                    <a:pt x="2781300" y="1049020"/>
                    <a:pt x="2760980" y="1051560"/>
                  </a:cubicBezTo>
                  <a:cubicBezTo>
                    <a:pt x="2750820" y="1052830"/>
                    <a:pt x="2740660" y="1054100"/>
                    <a:pt x="2731770" y="1056640"/>
                  </a:cubicBezTo>
                  <a:cubicBezTo>
                    <a:pt x="2722880" y="1057910"/>
                    <a:pt x="2713990" y="1060450"/>
                    <a:pt x="2707640" y="1064260"/>
                  </a:cubicBezTo>
                  <a:cubicBezTo>
                    <a:pt x="2678430" y="1075690"/>
                    <a:pt x="2664460" y="1096010"/>
                    <a:pt x="2674620" y="1129030"/>
                  </a:cubicBezTo>
                  <a:cubicBezTo>
                    <a:pt x="2697480" y="1132840"/>
                    <a:pt x="2719070" y="1136650"/>
                    <a:pt x="2741930" y="1139190"/>
                  </a:cubicBezTo>
                  <a:cubicBezTo>
                    <a:pt x="2739390" y="1156970"/>
                    <a:pt x="2734310" y="1191260"/>
                    <a:pt x="2734310" y="1191260"/>
                  </a:cubicBezTo>
                  <a:cubicBezTo>
                    <a:pt x="2802890" y="1209040"/>
                    <a:pt x="2885440" y="1224280"/>
                    <a:pt x="2971800" y="1230630"/>
                  </a:cubicBezTo>
                  <a:lnTo>
                    <a:pt x="3004820" y="1231900"/>
                  </a:lnTo>
                  <a:lnTo>
                    <a:pt x="3070860" y="1231900"/>
                  </a:lnTo>
                  <a:cubicBezTo>
                    <a:pt x="3082290" y="1231900"/>
                    <a:pt x="3092450" y="1230630"/>
                    <a:pt x="3103880" y="1230630"/>
                  </a:cubicBezTo>
                  <a:cubicBezTo>
                    <a:pt x="3147060" y="1229360"/>
                    <a:pt x="3191510" y="1224280"/>
                    <a:pt x="3232150" y="1217930"/>
                  </a:cubicBezTo>
                  <a:cubicBezTo>
                    <a:pt x="3232150" y="1217930"/>
                    <a:pt x="3241040" y="1252220"/>
                    <a:pt x="3246120" y="1268730"/>
                  </a:cubicBezTo>
                  <a:cubicBezTo>
                    <a:pt x="3205480" y="1278890"/>
                    <a:pt x="3162300" y="1289050"/>
                    <a:pt x="3120390" y="1294130"/>
                  </a:cubicBezTo>
                  <a:cubicBezTo>
                    <a:pt x="3152140" y="1290320"/>
                    <a:pt x="3178810" y="1287780"/>
                    <a:pt x="3201670" y="1287780"/>
                  </a:cubicBezTo>
                  <a:cubicBezTo>
                    <a:pt x="3213100" y="1287780"/>
                    <a:pt x="3224530" y="1287780"/>
                    <a:pt x="3234690" y="1289050"/>
                  </a:cubicBezTo>
                  <a:cubicBezTo>
                    <a:pt x="3244850" y="1290320"/>
                    <a:pt x="3253740" y="1291590"/>
                    <a:pt x="3263900" y="1292860"/>
                  </a:cubicBezTo>
                  <a:cubicBezTo>
                    <a:pt x="3281680" y="1296670"/>
                    <a:pt x="3296920" y="1299210"/>
                    <a:pt x="3312160" y="1303020"/>
                  </a:cubicBezTo>
                  <a:cubicBezTo>
                    <a:pt x="3326130" y="1306830"/>
                    <a:pt x="3338830" y="1309370"/>
                    <a:pt x="3351530" y="1309370"/>
                  </a:cubicBezTo>
                  <a:cubicBezTo>
                    <a:pt x="3426460" y="1320800"/>
                    <a:pt x="3540760" y="1285240"/>
                    <a:pt x="3655060" y="1212850"/>
                  </a:cubicBezTo>
                  <a:cubicBezTo>
                    <a:pt x="3684270" y="1195070"/>
                    <a:pt x="3712210" y="1174750"/>
                    <a:pt x="3740150" y="1153160"/>
                  </a:cubicBezTo>
                  <a:cubicBezTo>
                    <a:pt x="3754120" y="1143000"/>
                    <a:pt x="3768090" y="1131570"/>
                    <a:pt x="3782060" y="1120140"/>
                  </a:cubicBezTo>
                  <a:cubicBezTo>
                    <a:pt x="3788410" y="1113790"/>
                    <a:pt x="3796030" y="1108710"/>
                    <a:pt x="3802380" y="1102360"/>
                  </a:cubicBezTo>
                  <a:cubicBezTo>
                    <a:pt x="3808730" y="1096010"/>
                    <a:pt x="3816350" y="1090930"/>
                    <a:pt x="3823970" y="1083310"/>
                  </a:cubicBezTo>
                  <a:cubicBezTo>
                    <a:pt x="3884930" y="1028700"/>
                    <a:pt x="3939540" y="967740"/>
                    <a:pt x="3990340" y="902970"/>
                  </a:cubicBezTo>
                  <a:cubicBezTo>
                    <a:pt x="3997960" y="891540"/>
                    <a:pt x="4005580" y="883920"/>
                    <a:pt x="4013200" y="880110"/>
                  </a:cubicBezTo>
                  <a:cubicBezTo>
                    <a:pt x="4020820" y="875030"/>
                    <a:pt x="4027170" y="873760"/>
                    <a:pt x="4033520" y="873760"/>
                  </a:cubicBezTo>
                  <a:cubicBezTo>
                    <a:pt x="4046220" y="873760"/>
                    <a:pt x="4057650" y="880110"/>
                    <a:pt x="4065270" y="885190"/>
                  </a:cubicBezTo>
                  <a:cubicBezTo>
                    <a:pt x="4093210" y="833120"/>
                    <a:pt x="4117340" y="781050"/>
                    <a:pt x="4140200" y="727710"/>
                  </a:cubicBezTo>
                  <a:cubicBezTo>
                    <a:pt x="4145280" y="713740"/>
                    <a:pt x="4151630" y="699770"/>
                    <a:pt x="4156710" y="685800"/>
                  </a:cubicBezTo>
                  <a:cubicBezTo>
                    <a:pt x="4159250" y="679450"/>
                    <a:pt x="4161790" y="671830"/>
                    <a:pt x="4164330" y="665480"/>
                  </a:cubicBezTo>
                  <a:cubicBezTo>
                    <a:pt x="4166870" y="657860"/>
                    <a:pt x="4169410" y="651510"/>
                    <a:pt x="4171950" y="643890"/>
                  </a:cubicBezTo>
                  <a:cubicBezTo>
                    <a:pt x="4177030" y="628650"/>
                    <a:pt x="4182110" y="614680"/>
                    <a:pt x="4187190" y="600710"/>
                  </a:cubicBezTo>
                  <a:cubicBezTo>
                    <a:pt x="4192270" y="585470"/>
                    <a:pt x="4196080" y="570230"/>
                    <a:pt x="4199890" y="553720"/>
                  </a:cubicBezTo>
                  <a:lnTo>
                    <a:pt x="4206240" y="529590"/>
                  </a:lnTo>
                  <a:cubicBezTo>
                    <a:pt x="4208780" y="521970"/>
                    <a:pt x="4210050" y="513080"/>
                    <a:pt x="4211320" y="504190"/>
                  </a:cubicBezTo>
                  <a:cubicBezTo>
                    <a:pt x="4215130" y="487680"/>
                    <a:pt x="4217670" y="471170"/>
                    <a:pt x="4220210" y="453390"/>
                  </a:cubicBezTo>
                  <a:cubicBezTo>
                    <a:pt x="4222750" y="440690"/>
                    <a:pt x="4239260" y="582930"/>
                    <a:pt x="4235450" y="601980"/>
                  </a:cubicBezTo>
                  <a:close/>
                  <a:moveTo>
                    <a:pt x="543560" y="1503680"/>
                  </a:moveTo>
                  <a:lnTo>
                    <a:pt x="497840" y="1480820"/>
                  </a:lnTo>
                  <a:cubicBezTo>
                    <a:pt x="500380" y="1482090"/>
                    <a:pt x="513080" y="1488440"/>
                    <a:pt x="542290" y="1502410"/>
                  </a:cubicBezTo>
                  <a:cubicBezTo>
                    <a:pt x="543560" y="1502410"/>
                    <a:pt x="543560" y="1502410"/>
                    <a:pt x="543560" y="1503680"/>
                  </a:cubicBezTo>
                  <a:close/>
                  <a:moveTo>
                    <a:pt x="495300" y="1515110"/>
                  </a:moveTo>
                  <a:cubicBezTo>
                    <a:pt x="492760" y="1516380"/>
                    <a:pt x="491490" y="1516380"/>
                    <a:pt x="490220" y="1516380"/>
                  </a:cubicBezTo>
                  <a:cubicBezTo>
                    <a:pt x="488950" y="1516380"/>
                    <a:pt x="488950" y="1517650"/>
                    <a:pt x="487680" y="1517650"/>
                  </a:cubicBezTo>
                  <a:cubicBezTo>
                    <a:pt x="492760" y="1515110"/>
                    <a:pt x="499110" y="1513840"/>
                    <a:pt x="505460" y="1512570"/>
                  </a:cubicBezTo>
                  <a:lnTo>
                    <a:pt x="501650" y="1512570"/>
                  </a:lnTo>
                  <a:cubicBezTo>
                    <a:pt x="500380" y="1513840"/>
                    <a:pt x="497840" y="1513840"/>
                    <a:pt x="495300" y="1515110"/>
                  </a:cubicBezTo>
                  <a:close/>
                  <a:moveTo>
                    <a:pt x="480060" y="1522730"/>
                  </a:moveTo>
                  <a:lnTo>
                    <a:pt x="480060" y="1513840"/>
                  </a:lnTo>
                  <a:lnTo>
                    <a:pt x="480060" y="1520190"/>
                  </a:lnTo>
                  <a:lnTo>
                    <a:pt x="480060" y="1517650"/>
                  </a:lnTo>
                  <a:lnTo>
                    <a:pt x="480060" y="1522730"/>
                  </a:lnTo>
                  <a:cubicBezTo>
                    <a:pt x="480060" y="1524000"/>
                    <a:pt x="478790" y="1524000"/>
                    <a:pt x="480060" y="1522730"/>
                  </a:cubicBezTo>
                  <a:cubicBezTo>
                    <a:pt x="478790" y="1524000"/>
                    <a:pt x="480060" y="1524000"/>
                    <a:pt x="480060" y="1522730"/>
                  </a:cubicBezTo>
                  <a:cubicBezTo>
                    <a:pt x="478790" y="1535430"/>
                    <a:pt x="478790" y="1544320"/>
                    <a:pt x="478790" y="1546860"/>
                  </a:cubicBezTo>
                  <a:cubicBezTo>
                    <a:pt x="478790" y="1545590"/>
                    <a:pt x="478790" y="1537970"/>
                    <a:pt x="480060" y="1522730"/>
                  </a:cubicBezTo>
                  <a:cubicBezTo>
                    <a:pt x="480060" y="1522730"/>
                    <a:pt x="481330" y="1521460"/>
                    <a:pt x="482600" y="1521460"/>
                  </a:cubicBezTo>
                  <a:lnTo>
                    <a:pt x="483870" y="1521460"/>
                  </a:lnTo>
                  <a:cubicBezTo>
                    <a:pt x="481330" y="1521460"/>
                    <a:pt x="480060" y="1522730"/>
                    <a:pt x="480060" y="1522730"/>
                  </a:cubicBezTo>
                  <a:close/>
                </a:path>
              </a:pathLst>
            </a:custGeom>
            <a:blipFill>
              <a:blip r:embed="rId2"/>
              <a:stretch>
                <a:fillRect l="-19297" t="-89608" b="-17437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" name="Freeform 4"/>
          <p:cNvSpPr/>
          <p:nvPr/>
        </p:nvSpPr>
        <p:spPr>
          <a:xfrm flipH="1" flipV="1">
            <a:off x="-580035" y="-7092501"/>
            <a:ext cx="12422933" cy="9396255"/>
          </a:xfrm>
          <a:custGeom>
            <a:avLst/>
            <a:gdLst/>
            <a:ahLst/>
            <a:cxnLst/>
            <a:rect l="l" t="t" r="r" b="b"/>
            <a:pathLst>
              <a:path w="12422933" h="9396255">
                <a:moveTo>
                  <a:pt x="12422934" y="9396255"/>
                </a:moveTo>
                <a:lnTo>
                  <a:pt x="0" y="9396255"/>
                </a:lnTo>
                <a:lnTo>
                  <a:pt x="0" y="0"/>
                </a:lnTo>
                <a:lnTo>
                  <a:pt x="12422934" y="0"/>
                </a:lnTo>
                <a:lnTo>
                  <a:pt x="12422934" y="9396255"/>
                </a:lnTo>
                <a:close/>
              </a:path>
            </a:pathLst>
          </a:custGeom>
          <a:blipFill>
            <a:blip r:embed="rId3">
              <a:alphaModFix amt="43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7341213" flipH="1">
            <a:off x="16859076" y="7889461"/>
            <a:ext cx="6869726" cy="6869726"/>
          </a:xfrm>
          <a:custGeom>
            <a:avLst/>
            <a:gdLst/>
            <a:ahLst/>
            <a:cxnLst/>
            <a:rect l="l" t="t" r="r" b="b"/>
            <a:pathLst>
              <a:path w="6869726" h="6869726">
                <a:moveTo>
                  <a:pt x="6869727" y="0"/>
                </a:moveTo>
                <a:lnTo>
                  <a:pt x="0" y="0"/>
                </a:lnTo>
                <a:lnTo>
                  <a:pt x="0" y="6869726"/>
                </a:lnTo>
                <a:lnTo>
                  <a:pt x="6869727" y="6869726"/>
                </a:lnTo>
                <a:lnTo>
                  <a:pt x="6869727" y="0"/>
                </a:lnTo>
                <a:close/>
              </a:path>
            </a:pathLst>
          </a:custGeom>
          <a:blipFill>
            <a:blip r:embed="rId5">
              <a:alphaModFix amt="4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grpSp>
        <p:nvGrpSpPr>
          <p:cNvPr id="6" name="Group 6"/>
          <p:cNvGrpSpPr/>
          <p:nvPr/>
        </p:nvGrpSpPr>
        <p:grpSpPr>
          <a:xfrm>
            <a:off x="0" y="4772126"/>
            <a:ext cx="8341198" cy="5161731"/>
            <a:chOff x="0" y="0"/>
            <a:chExt cx="11121597" cy="6882307"/>
          </a:xfrm>
        </p:grpSpPr>
        <p:grpSp>
          <p:nvGrpSpPr>
            <p:cNvPr id="7" name="Group 7"/>
            <p:cNvGrpSpPr/>
            <p:nvPr/>
          </p:nvGrpSpPr>
          <p:grpSpPr>
            <a:xfrm>
              <a:off x="2119645" y="0"/>
              <a:ext cx="6882307" cy="6882307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3078" t="-41541" r="-3078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6337663"/>
              <a:ext cx="11121597" cy="544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3069"/>
                </a:lnSpc>
                <a:spcBef>
                  <a:spcPct val="0"/>
                </a:spcBef>
              </a:pPr>
              <a:r>
                <a:rPr lang="en-US" sz="2951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Dreamcatcher workshop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945238" y="367578"/>
            <a:ext cx="10314062" cy="4706633"/>
            <a:chOff x="0" y="0"/>
            <a:chExt cx="13752083" cy="6275511"/>
          </a:xfrm>
        </p:grpSpPr>
        <p:grpSp>
          <p:nvGrpSpPr>
            <p:cNvPr id="11" name="Group 11"/>
            <p:cNvGrpSpPr/>
            <p:nvPr/>
          </p:nvGrpSpPr>
          <p:grpSpPr>
            <a:xfrm>
              <a:off x="701926" y="0"/>
              <a:ext cx="6275511" cy="6275511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17413" t="-59427" r="-2157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6977437" y="0"/>
              <a:ext cx="6275511" cy="6275511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t="-924" b="-76853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688270"/>
              <a:ext cx="13752083" cy="590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3357"/>
                </a:lnSpc>
                <a:spcBef>
                  <a:spcPct val="0"/>
                </a:spcBef>
              </a:pPr>
              <a:r>
                <a:rPr lang="en-US" sz="3228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Ceramic workshop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570849" y="5143500"/>
            <a:ext cx="9062840" cy="4889910"/>
            <a:chOff x="0" y="0"/>
            <a:chExt cx="12083787" cy="6519880"/>
          </a:xfrm>
        </p:grpSpPr>
        <p:grpSp>
          <p:nvGrpSpPr>
            <p:cNvPr id="17" name="Group 17"/>
            <p:cNvGrpSpPr/>
            <p:nvPr/>
          </p:nvGrpSpPr>
          <p:grpSpPr>
            <a:xfrm>
              <a:off x="1597621" y="0"/>
              <a:ext cx="8888545" cy="6519880"/>
              <a:chOff x="0" y="0"/>
              <a:chExt cx="4198620" cy="307975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-12700" y="-2540"/>
                <a:ext cx="4215130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30" h="3083560">
                    <a:moveTo>
                      <a:pt x="4196080" y="1511300"/>
                    </a:moveTo>
                    <a:cubicBezTo>
                      <a:pt x="4199890" y="1508760"/>
                      <a:pt x="4203700" y="1507490"/>
                      <a:pt x="4206240" y="1503680"/>
                    </a:cubicBezTo>
                    <a:cubicBezTo>
                      <a:pt x="4208780" y="1501140"/>
                      <a:pt x="4213860" y="1497330"/>
                      <a:pt x="4213860" y="1493520"/>
                    </a:cubicBezTo>
                    <a:cubicBezTo>
                      <a:pt x="4213860" y="1490980"/>
                      <a:pt x="4208780" y="1487170"/>
                      <a:pt x="4206240" y="1484630"/>
                    </a:cubicBezTo>
                    <a:lnTo>
                      <a:pt x="4194810" y="1473200"/>
                    </a:lnTo>
                    <a:cubicBezTo>
                      <a:pt x="4197350" y="1470660"/>
                      <a:pt x="4202430" y="1469390"/>
                      <a:pt x="4202430" y="1465580"/>
                    </a:cubicBezTo>
                    <a:cubicBezTo>
                      <a:pt x="4204970" y="1455420"/>
                      <a:pt x="4208780" y="1445260"/>
                      <a:pt x="4208780" y="1435100"/>
                    </a:cubicBezTo>
                    <a:cubicBezTo>
                      <a:pt x="4208780" y="1430020"/>
                      <a:pt x="4199890" y="1426210"/>
                      <a:pt x="4194810" y="1419860"/>
                    </a:cubicBezTo>
                    <a:cubicBezTo>
                      <a:pt x="4199890" y="1419860"/>
                      <a:pt x="4202430" y="1419860"/>
                      <a:pt x="4206240" y="1418590"/>
                    </a:cubicBezTo>
                    <a:lnTo>
                      <a:pt x="4206240" y="1414780"/>
                    </a:lnTo>
                    <a:lnTo>
                      <a:pt x="4194810" y="1414780"/>
                    </a:lnTo>
                    <a:cubicBezTo>
                      <a:pt x="4187190" y="1409700"/>
                      <a:pt x="4179570" y="1399540"/>
                      <a:pt x="4177030" y="1400810"/>
                    </a:cubicBezTo>
                    <a:cubicBezTo>
                      <a:pt x="4163060" y="1408430"/>
                      <a:pt x="4163060" y="1398270"/>
                      <a:pt x="4160520" y="1390650"/>
                    </a:cubicBezTo>
                    <a:cubicBezTo>
                      <a:pt x="4155440" y="1391920"/>
                      <a:pt x="4150360" y="1393190"/>
                      <a:pt x="4146550" y="1391920"/>
                    </a:cubicBezTo>
                    <a:cubicBezTo>
                      <a:pt x="4137660" y="1390650"/>
                      <a:pt x="4128770" y="1386840"/>
                      <a:pt x="4119880" y="1386840"/>
                    </a:cubicBezTo>
                    <a:cubicBezTo>
                      <a:pt x="4108450" y="1385570"/>
                      <a:pt x="4095750" y="1385570"/>
                      <a:pt x="4083050" y="1384300"/>
                    </a:cubicBezTo>
                    <a:cubicBezTo>
                      <a:pt x="4064000" y="1381760"/>
                      <a:pt x="4044950" y="1379220"/>
                      <a:pt x="4025900" y="1376680"/>
                    </a:cubicBezTo>
                    <a:cubicBezTo>
                      <a:pt x="4024630" y="1376680"/>
                      <a:pt x="4022090" y="1379220"/>
                      <a:pt x="4020820" y="1379220"/>
                    </a:cubicBezTo>
                    <a:cubicBezTo>
                      <a:pt x="4010660" y="1377950"/>
                      <a:pt x="4000500" y="1376680"/>
                      <a:pt x="3991610" y="1374140"/>
                    </a:cubicBezTo>
                    <a:cubicBezTo>
                      <a:pt x="3989070" y="1372870"/>
                      <a:pt x="3987800" y="1366520"/>
                      <a:pt x="3987800" y="1363980"/>
                    </a:cubicBezTo>
                    <a:cubicBezTo>
                      <a:pt x="4001770" y="1353820"/>
                      <a:pt x="4015740" y="1343660"/>
                      <a:pt x="4024630" y="1337310"/>
                    </a:cubicBezTo>
                    <a:cubicBezTo>
                      <a:pt x="4034790" y="1336040"/>
                      <a:pt x="4041140" y="1334770"/>
                      <a:pt x="4050030" y="1334770"/>
                    </a:cubicBezTo>
                    <a:cubicBezTo>
                      <a:pt x="4042410" y="1324610"/>
                      <a:pt x="4037330" y="1319530"/>
                      <a:pt x="4030980" y="1311910"/>
                    </a:cubicBezTo>
                    <a:cubicBezTo>
                      <a:pt x="4027170" y="1313180"/>
                      <a:pt x="4023360" y="1314450"/>
                      <a:pt x="4017010" y="1316990"/>
                    </a:cubicBezTo>
                    <a:cubicBezTo>
                      <a:pt x="4017010" y="1310640"/>
                      <a:pt x="4017010" y="1304290"/>
                      <a:pt x="4018280" y="1304290"/>
                    </a:cubicBezTo>
                    <a:cubicBezTo>
                      <a:pt x="4023360" y="1303020"/>
                      <a:pt x="4030980" y="1301750"/>
                      <a:pt x="4034790" y="1304290"/>
                    </a:cubicBezTo>
                    <a:cubicBezTo>
                      <a:pt x="4039870" y="1308100"/>
                      <a:pt x="4042410" y="1314450"/>
                      <a:pt x="4047490" y="1322070"/>
                    </a:cubicBezTo>
                    <a:cubicBezTo>
                      <a:pt x="4050030" y="1322070"/>
                      <a:pt x="4055110" y="1323340"/>
                      <a:pt x="4060190" y="1323340"/>
                    </a:cubicBezTo>
                    <a:cubicBezTo>
                      <a:pt x="4058920" y="1306830"/>
                      <a:pt x="4058920" y="1306830"/>
                      <a:pt x="4044950" y="1282700"/>
                    </a:cubicBezTo>
                    <a:cubicBezTo>
                      <a:pt x="4062730" y="1282700"/>
                      <a:pt x="4067810" y="1277620"/>
                      <a:pt x="4064000" y="1259840"/>
                    </a:cubicBezTo>
                    <a:cubicBezTo>
                      <a:pt x="4075430" y="1258570"/>
                      <a:pt x="4088130" y="1257300"/>
                      <a:pt x="4099560" y="1257300"/>
                    </a:cubicBezTo>
                    <a:cubicBezTo>
                      <a:pt x="4098290" y="1254760"/>
                      <a:pt x="4095750" y="1249680"/>
                      <a:pt x="4094480" y="1245870"/>
                    </a:cubicBezTo>
                    <a:cubicBezTo>
                      <a:pt x="4099560" y="1247140"/>
                      <a:pt x="4103370" y="1248410"/>
                      <a:pt x="4105910" y="1249680"/>
                    </a:cubicBezTo>
                    <a:cubicBezTo>
                      <a:pt x="4107180" y="1243330"/>
                      <a:pt x="4107180" y="1236980"/>
                      <a:pt x="4108450" y="1231900"/>
                    </a:cubicBezTo>
                    <a:cubicBezTo>
                      <a:pt x="4109720" y="1225550"/>
                      <a:pt x="4110990" y="1217930"/>
                      <a:pt x="4112260" y="1211580"/>
                    </a:cubicBezTo>
                    <a:cubicBezTo>
                      <a:pt x="4112260" y="1209040"/>
                      <a:pt x="4110990" y="1205230"/>
                      <a:pt x="4112260" y="1201420"/>
                    </a:cubicBezTo>
                    <a:cubicBezTo>
                      <a:pt x="4116070" y="1191260"/>
                      <a:pt x="4117340" y="1176020"/>
                      <a:pt x="4113530" y="1168400"/>
                    </a:cubicBezTo>
                    <a:cubicBezTo>
                      <a:pt x="4116070" y="1165860"/>
                      <a:pt x="4117340" y="1162050"/>
                      <a:pt x="4117340" y="1159510"/>
                    </a:cubicBezTo>
                    <a:cubicBezTo>
                      <a:pt x="4117340" y="1149350"/>
                      <a:pt x="4117340" y="1137920"/>
                      <a:pt x="4116070" y="1127760"/>
                    </a:cubicBezTo>
                    <a:cubicBezTo>
                      <a:pt x="4114800" y="1117600"/>
                      <a:pt x="4113530" y="1108710"/>
                      <a:pt x="4112260" y="1098550"/>
                    </a:cubicBezTo>
                    <a:cubicBezTo>
                      <a:pt x="4110990" y="1096010"/>
                      <a:pt x="4110990" y="1093470"/>
                      <a:pt x="4112260" y="1089660"/>
                    </a:cubicBezTo>
                    <a:cubicBezTo>
                      <a:pt x="4116070" y="1079500"/>
                      <a:pt x="4118610" y="1069340"/>
                      <a:pt x="4110990" y="1059180"/>
                    </a:cubicBezTo>
                    <a:cubicBezTo>
                      <a:pt x="4108450" y="1056640"/>
                      <a:pt x="4109720" y="1050290"/>
                      <a:pt x="4110990" y="1046480"/>
                    </a:cubicBezTo>
                    <a:cubicBezTo>
                      <a:pt x="4114800" y="1032510"/>
                      <a:pt x="4107180" y="1021080"/>
                      <a:pt x="4093210" y="1018540"/>
                    </a:cubicBezTo>
                    <a:lnTo>
                      <a:pt x="4088130" y="1018540"/>
                    </a:lnTo>
                    <a:cubicBezTo>
                      <a:pt x="4089400" y="1014730"/>
                      <a:pt x="4090670" y="1013460"/>
                      <a:pt x="4091940" y="1010920"/>
                    </a:cubicBezTo>
                    <a:cubicBezTo>
                      <a:pt x="4088130" y="1009650"/>
                      <a:pt x="4084320" y="1009650"/>
                      <a:pt x="4081780" y="1007110"/>
                    </a:cubicBezTo>
                    <a:cubicBezTo>
                      <a:pt x="4079240" y="1005840"/>
                      <a:pt x="4077970" y="1002030"/>
                      <a:pt x="4075430" y="1000760"/>
                    </a:cubicBezTo>
                    <a:cubicBezTo>
                      <a:pt x="4065270" y="995680"/>
                      <a:pt x="4053840" y="990600"/>
                      <a:pt x="4042410" y="985520"/>
                    </a:cubicBezTo>
                    <a:cubicBezTo>
                      <a:pt x="4038600" y="984250"/>
                      <a:pt x="4033520" y="984250"/>
                      <a:pt x="4029710" y="984250"/>
                    </a:cubicBezTo>
                    <a:cubicBezTo>
                      <a:pt x="4027170" y="985520"/>
                      <a:pt x="4025900" y="980440"/>
                      <a:pt x="4023360" y="980440"/>
                    </a:cubicBezTo>
                    <a:cubicBezTo>
                      <a:pt x="4005580" y="976630"/>
                      <a:pt x="3987800" y="974090"/>
                      <a:pt x="3970020" y="969010"/>
                    </a:cubicBezTo>
                    <a:cubicBezTo>
                      <a:pt x="3956050" y="963930"/>
                      <a:pt x="3939540" y="974090"/>
                      <a:pt x="3925570" y="963930"/>
                    </a:cubicBezTo>
                    <a:cubicBezTo>
                      <a:pt x="3924300" y="962660"/>
                      <a:pt x="3921760" y="965200"/>
                      <a:pt x="3920490" y="965200"/>
                    </a:cubicBezTo>
                    <a:cubicBezTo>
                      <a:pt x="3909060" y="962660"/>
                      <a:pt x="3898900" y="969010"/>
                      <a:pt x="3887470" y="965200"/>
                    </a:cubicBezTo>
                    <a:cubicBezTo>
                      <a:pt x="3876040" y="961390"/>
                      <a:pt x="3863340" y="960120"/>
                      <a:pt x="3858260" y="948690"/>
                    </a:cubicBezTo>
                    <a:cubicBezTo>
                      <a:pt x="3853180" y="937260"/>
                      <a:pt x="3849370" y="925830"/>
                      <a:pt x="3849370" y="914400"/>
                    </a:cubicBezTo>
                    <a:cubicBezTo>
                      <a:pt x="3850640" y="900430"/>
                      <a:pt x="3856990" y="885190"/>
                      <a:pt x="3832860" y="887730"/>
                    </a:cubicBezTo>
                    <a:cubicBezTo>
                      <a:pt x="3834130" y="885190"/>
                      <a:pt x="3834130" y="882650"/>
                      <a:pt x="3835400" y="881380"/>
                    </a:cubicBezTo>
                    <a:cubicBezTo>
                      <a:pt x="3761740" y="873760"/>
                      <a:pt x="3688080" y="867410"/>
                      <a:pt x="3615690" y="859790"/>
                    </a:cubicBezTo>
                    <a:cubicBezTo>
                      <a:pt x="3613150" y="850900"/>
                      <a:pt x="3610610" y="840740"/>
                      <a:pt x="3608070" y="826770"/>
                    </a:cubicBezTo>
                    <a:cubicBezTo>
                      <a:pt x="3622040" y="842010"/>
                      <a:pt x="3634740" y="850900"/>
                      <a:pt x="3652520" y="849630"/>
                    </a:cubicBezTo>
                    <a:cubicBezTo>
                      <a:pt x="3653790" y="839470"/>
                      <a:pt x="3652520" y="831850"/>
                      <a:pt x="3642360" y="825500"/>
                    </a:cubicBezTo>
                    <a:cubicBezTo>
                      <a:pt x="3641090" y="824230"/>
                      <a:pt x="3639820" y="819150"/>
                      <a:pt x="3641090" y="816610"/>
                    </a:cubicBezTo>
                    <a:cubicBezTo>
                      <a:pt x="3646170" y="803910"/>
                      <a:pt x="3651250" y="792480"/>
                      <a:pt x="3655060" y="781050"/>
                    </a:cubicBezTo>
                    <a:cubicBezTo>
                      <a:pt x="3660140" y="784860"/>
                      <a:pt x="3663950" y="787400"/>
                      <a:pt x="3669030" y="789940"/>
                    </a:cubicBezTo>
                    <a:lnTo>
                      <a:pt x="3671570" y="787400"/>
                    </a:lnTo>
                    <a:lnTo>
                      <a:pt x="3656330" y="764540"/>
                    </a:lnTo>
                    <a:cubicBezTo>
                      <a:pt x="3666490" y="767080"/>
                      <a:pt x="3675380" y="768350"/>
                      <a:pt x="3686810" y="770890"/>
                    </a:cubicBezTo>
                    <a:cubicBezTo>
                      <a:pt x="3683000" y="763270"/>
                      <a:pt x="3679190" y="758190"/>
                      <a:pt x="3679190" y="758190"/>
                    </a:cubicBezTo>
                    <a:cubicBezTo>
                      <a:pt x="3685540" y="753110"/>
                      <a:pt x="3691890" y="748030"/>
                      <a:pt x="3700780" y="741680"/>
                    </a:cubicBezTo>
                    <a:cubicBezTo>
                      <a:pt x="3700780" y="740410"/>
                      <a:pt x="3702050" y="732790"/>
                      <a:pt x="3705860" y="731520"/>
                    </a:cubicBezTo>
                    <a:cubicBezTo>
                      <a:pt x="3713480" y="727710"/>
                      <a:pt x="3716020" y="734060"/>
                      <a:pt x="3718560" y="740410"/>
                    </a:cubicBezTo>
                    <a:cubicBezTo>
                      <a:pt x="3719830" y="744220"/>
                      <a:pt x="3727450" y="745490"/>
                      <a:pt x="3732530" y="746760"/>
                    </a:cubicBezTo>
                    <a:cubicBezTo>
                      <a:pt x="3737610" y="748030"/>
                      <a:pt x="3743960" y="748030"/>
                      <a:pt x="3750310" y="746760"/>
                    </a:cubicBezTo>
                    <a:cubicBezTo>
                      <a:pt x="3760470" y="746760"/>
                      <a:pt x="3770630" y="745490"/>
                      <a:pt x="3784600" y="744220"/>
                    </a:cubicBezTo>
                    <a:cubicBezTo>
                      <a:pt x="3774440" y="741680"/>
                      <a:pt x="3766820" y="739140"/>
                      <a:pt x="3760470" y="737870"/>
                    </a:cubicBezTo>
                    <a:cubicBezTo>
                      <a:pt x="3760470" y="736600"/>
                      <a:pt x="3760470" y="735330"/>
                      <a:pt x="3759200" y="734060"/>
                    </a:cubicBezTo>
                    <a:cubicBezTo>
                      <a:pt x="3769360" y="731520"/>
                      <a:pt x="3779520" y="728980"/>
                      <a:pt x="3788410" y="726440"/>
                    </a:cubicBezTo>
                    <a:cubicBezTo>
                      <a:pt x="3798570" y="728980"/>
                      <a:pt x="3807460" y="732790"/>
                      <a:pt x="3815080" y="735330"/>
                    </a:cubicBezTo>
                    <a:cubicBezTo>
                      <a:pt x="3817620" y="758190"/>
                      <a:pt x="3832860" y="739140"/>
                      <a:pt x="3841750" y="741680"/>
                    </a:cubicBezTo>
                    <a:cubicBezTo>
                      <a:pt x="3839210" y="736600"/>
                      <a:pt x="3835400" y="731520"/>
                      <a:pt x="3831590" y="725170"/>
                    </a:cubicBezTo>
                    <a:cubicBezTo>
                      <a:pt x="3848100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70" y="736600"/>
                    </a:cubicBezTo>
                    <a:cubicBezTo>
                      <a:pt x="3992880" y="735330"/>
                      <a:pt x="3995420" y="735330"/>
                      <a:pt x="3996690" y="734060"/>
                    </a:cubicBezTo>
                    <a:cubicBezTo>
                      <a:pt x="3999230" y="725170"/>
                      <a:pt x="4000500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20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20" y="78740"/>
                    </a:lnTo>
                    <a:cubicBezTo>
                      <a:pt x="2221230" y="80010"/>
                      <a:pt x="2200910" y="85090"/>
                      <a:pt x="2180590" y="86360"/>
                    </a:cubicBezTo>
                    <a:cubicBezTo>
                      <a:pt x="2148840" y="88900"/>
                      <a:pt x="2115820" y="90170"/>
                      <a:pt x="2084070" y="92710"/>
                    </a:cubicBezTo>
                    <a:cubicBezTo>
                      <a:pt x="2076450" y="92710"/>
                      <a:pt x="2067560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0"/>
                    </a:cubicBezTo>
                    <a:cubicBezTo>
                      <a:pt x="29210" y="1938020"/>
                      <a:pt x="29210" y="1967230"/>
                      <a:pt x="34290" y="1968500"/>
                    </a:cubicBezTo>
                    <a:cubicBezTo>
                      <a:pt x="43180" y="1972310"/>
                      <a:pt x="45720" y="1983740"/>
                      <a:pt x="53340" y="1988820"/>
                    </a:cubicBezTo>
                    <a:cubicBezTo>
                      <a:pt x="54610" y="1990090"/>
                      <a:pt x="55880" y="1992630"/>
                      <a:pt x="55880" y="1992630"/>
                    </a:cubicBezTo>
                    <a:cubicBezTo>
                      <a:pt x="45720" y="2004060"/>
                      <a:pt x="60960" y="1998980"/>
                      <a:pt x="63500" y="2004060"/>
                    </a:cubicBezTo>
                    <a:cubicBezTo>
                      <a:pt x="60960" y="2010410"/>
                      <a:pt x="55880" y="2016760"/>
                      <a:pt x="54610" y="2024380"/>
                    </a:cubicBezTo>
                    <a:cubicBezTo>
                      <a:pt x="53340" y="2032000"/>
                      <a:pt x="54610" y="2038350"/>
                      <a:pt x="66040" y="2034540"/>
                    </a:cubicBezTo>
                    <a:cubicBezTo>
                      <a:pt x="64770" y="2045970"/>
                      <a:pt x="63500" y="2056130"/>
                      <a:pt x="62230" y="2067560"/>
                    </a:cubicBezTo>
                    <a:cubicBezTo>
                      <a:pt x="63500" y="2067560"/>
                      <a:pt x="64770" y="2066290"/>
                      <a:pt x="64770" y="2066290"/>
                    </a:cubicBezTo>
                    <a:cubicBezTo>
                      <a:pt x="68580" y="2075180"/>
                      <a:pt x="71120" y="2082800"/>
                      <a:pt x="74930" y="2090420"/>
                    </a:cubicBezTo>
                    <a:cubicBezTo>
                      <a:pt x="81280" y="2090420"/>
                      <a:pt x="87630" y="2091690"/>
                      <a:pt x="95250" y="2092960"/>
                    </a:cubicBezTo>
                    <a:lnTo>
                      <a:pt x="95250" y="2096770"/>
                    </a:lnTo>
                    <a:cubicBezTo>
                      <a:pt x="91440" y="2098040"/>
                      <a:pt x="87630" y="2099310"/>
                      <a:pt x="83820" y="2100580"/>
                    </a:cubicBezTo>
                    <a:cubicBezTo>
                      <a:pt x="85090" y="2101850"/>
                      <a:pt x="87630" y="2101850"/>
                      <a:pt x="87630" y="2101850"/>
                    </a:cubicBezTo>
                    <a:cubicBezTo>
                      <a:pt x="88900" y="2120900"/>
                      <a:pt x="105410" y="2118360"/>
                      <a:pt x="116840" y="2123440"/>
                    </a:cubicBezTo>
                    <a:cubicBezTo>
                      <a:pt x="121920" y="2125980"/>
                      <a:pt x="128270" y="2127250"/>
                      <a:pt x="132080" y="2125980"/>
                    </a:cubicBezTo>
                    <a:cubicBezTo>
                      <a:pt x="139700" y="2122170"/>
                      <a:pt x="144780" y="2123440"/>
                      <a:pt x="144780" y="2131060"/>
                    </a:cubicBezTo>
                    <a:cubicBezTo>
                      <a:pt x="144780" y="2134870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0"/>
                      <a:pt x="265430" y="2128520"/>
                    </a:cubicBezTo>
                    <a:cubicBezTo>
                      <a:pt x="275590" y="2128520"/>
                      <a:pt x="284480" y="2128520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20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40" y="3083560"/>
                      <a:pt x="895350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600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20" y="3026410"/>
                    </a:cubicBezTo>
                    <a:cubicBezTo>
                      <a:pt x="1398270" y="3025140"/>
                      <a:pt x="1405890" y="3018790"/>
                      <a:pt x="1408430" y="3021330"/>
                    </a:cubicBezTo>
                    <a:cubicBezTo>
                      <a:pt x="1421130" y="3031490"/>
                      <a:pt x="1430020" y="3022600"/>
                      <a:pt x="1436370" y="3017520"/>
                    </a:cubicBezTo>
                    <a:cubicBezTo>
                      <a:pt x="1441450" y="3018790"/>
                      <a:pt x="1443990" y="3022600"/>
                      <a:pt x="1446530" y="3021330"/>
                    </a:cubicBezTo>
                    <a:cubicBezTo>
                      <a:pt x="1452880" y="3020060"/>
                      <a:pt x="1460500" y="3018790"/>
                      <a:pt x="1466850" y="3017520"/>
                    </a:cubicBezTo>
                    <a:cubicBezTo>
                      <a:pt x="1480820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800" y="3002280"/>
                      <a:pt x="1583690" y="3004820"/>
                      <a:pt x="1592580" y="3006090"/>
                    </a:cubicBezTo>
                    <a:cubicBezTo>
                      <a:pt x="1595120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50" y="2998470"/>
                      <a:pt x="1616710" y="2984500"/>
                    </a:cubicBezTo>
                    <a:cubicBezTo>
                      <a:pt x="1619250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10" y="2980690"/>
                      <a:pt x="1691640" y="2979420"/>
                      <a:pt x="1700530" y="2985770"/>
                    </a:cubicBezTo>
                    <a:cubicBezTo>
                      <a:pt x="1699260" y="2987040"/>
                      <a:pt x="1696720" y="2988310"/>
                      <a:pt x="1694180" y="2990850"/>
                    </a:cubicBezTo>
                    <a:cubicBezTo>
                      <a:pt x="1709420" y="2987040"/>
                      <a:pt x="1723390" y="2979420"/>
                      <a:pt x="1738630" y="2980690"/>
                    </a:cubicBezTo>
                    <a:cubicBezTo>
                      <a:pt x="1753870" y="2980690"/>
                      <a:pt x="1769110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20" y="2985770"/>
                    </a:cubicBezTo>
                    <a:cubicBezTo>
                      <a:pt x="1805940" y="2974340"/>
                      <a:pt x="1818640" y="2975610"/>
                      <a:pt x="1826260" y="2981960"/>
                    </a:cubicBezTo>
                    <a:cubicBezTo>
                      <a:pt x="1836420" y="2989580"/>
                      <a:pt x="1842770" y="2983230"/>
                      <a:pt x="1851660" y="2981960"/>
                    </a:cubicBezTo>
                    <a:cubicBezTo>
                      <a:pt x="1844040" y="2978150"/>
                      <a:pt x="1837690" y="2974340"/>
                      <a:pt x="1831340" y="2971800"/>
                    </a:cubicBezTo>
                    <a:cubicBezTo>
                      <a:pt x="1832610" y="2970530"/>
                      <a:pt x="1832610" y="2969260"/>
                      <a:pt x="1833880" y="2967990"/>
                    </a:cubicBezTo>
                    <a:cubicBezTo>
                      <a:pt x="1837690" y="2969260"/>
                      <a:pt x="1842770" y="2970530"/>
                      <a:pt x="1846580" y="2973070"/>
                    </a:cubicBezTo>
                    <a:cubicBezTo>
                      <a:pt x="1847850" y="2967990"/>
                      <a:pt x="1850390" y="2964180"/>
                      <a:pt x="1851660" y="2960370"/>
                    </a:cubicBezTo>
                    <a:cubicBezTo>
                      <a:pt x="1864360" y="2966720"/>
                      <a:pt x="1875790" y="2971800"/>
                      <a:pt x="1889760" y="2962910"/>
                    </a:cubicBezTo>
                    <a:cubicBezTo>
                      <a:pt x="1892300" y="2961640"/>
                      <a:pt x="1902460" y="2954020"/>
                      <a:pt x="1899920" y="2966720"/>
                    </a:cubicBezTo>
                    <a:cubicBezTo>
                      <a:pt x="1893570" y="2970530"/>
                      <a:pt x="1887220" y="2974340"/>
                      <a:pt x="1880870" y="2976880"/>
                    </a:cubicBezTo>
                    <a:cubicBezTo>
                      <a:pt x="1880870" y="2978150"/>
                      <a:pt x="1882140" y="2978150"/>
                      <a:pt x="1882140" y="2979420"/>
                    </a:cubicBezTo>
                    <a:cubicBezTo>
                      <a:pt x="1889760" y="2978150"/>
                      <a:pt x="1898650" y="2976880"/>
                      <a:pt x="1907540" y="2975610"/>
                    </a:cubicBezTo>
                    <a:cubicBezTo>
                      <a:pt x="1905000" y="2971800"/>
                      <a:pt x="1903730" y="2969260"/>
                      <a:pt x="1902460" y="2966720"/>
                    </a:cubicBezTo>
                    <a:cubicBezTo>
                      <a:pt x="1911350" y="2967990"/>
                      <a:pt x="1921510" y="2969260"/>
                      <a:pt x="1930400" y="2967990"/>
                    </a:cubicBezTo>
                    <a:cubicBezTo>
                      <a:pt x="1949450" y="2966720"/>
                      <a:pt x="1963420" y="2947670"/>
                      <a:pt x="1986280" y="2955290"/>
                    </a:cubicBezTo>
                    <a:cubicBezTo>
                      <a:pt x="1993900" y="2957830"/>
                      <a:pt x="2011680" y="2955290"/>
                      <a:pt x="2012950" y="2938780"/>
                    </a:cubicBezTo>
                    <a:cubicBezTo>
                      <a:pt x="2012950" y="2942590"/>
                      <a:pt x="2012950" y="2947670"/>
                      <a:pt x="2014220" y="2950210"/>
                    </a:cubicBezTo>
                    <a:cubicBezTo>
                      <a:pt x="2026920" y="2946400"/>
                      <a:pt x="2038350" y="2942590"/>
                      <a:pt x="2051050" y="2938780"/>
                    </a:cubicBezTo>
                    <a:cubicBezTo>
                      <a:pt x="2051050" y="2940050"/>
                      <a:pt x="2048510" y="2943860"/>
                      <a:pt x="2049780" y="2946400"/>
                    </a:cubicBezTo>
                    <a:cubicBezTo>
                      <a:pt x="2049780" y="2950210"/>
                      <a:pt x="2052320" y="2954020"/>
                      <a:pt x="2054860" y="2956560"/>
                    </a:cubicBezTo>
                    <a:cubicBezTo>
                      <a:pt x="2056130" y="2957830"/>
                      <a:pt x="2062480" y="2956560"/>
                      <a:pt x="2062480" y="2955290"/>
                    </a:cubicBezTo>
                    <a:cubicBezTo>
                      <a:pt x="2065020" y="2943860"/>
                      <a:pt x="2073910" y="2945130"/>
                      <a:pt x="2082800" y="2945130"/>
                    </a:cubicBezTo>
                    <a:cubicBezTo>
                      <a:pt x="2090420" y="2945130"/>
                      <a:pt x="2099310" y="2943860"/>
                      <a:pt x="2108200" y="2942590"/>
                    </a:cubicBezTo>
                    <a:cubicBezTo>
                      <a:pt x="2112010" y="2936240"/>
                      <a:pt x="2114550" y="2926080"/>
                      <a:pt x="2127250" y="2938780"/>
                    </a:cubicBezTo>
                    <a:cubicBezTo>
                      <a:pt x="2132330" y="2943860"/>
                      <a:pt x="2145030" y="2942590"/>
                      <a:pt x="2146300" y="2932430"/>
                    </a:cubicBezTo>
                    <a:lnTo>
                      <a:pt x="2199640" y="2932430"/>
                    </a:lnTo>
                    <a:lnTo>
                      <a:pt x="2199640" y="2934970"/>
                    </a:lnTo>
                    <a:cubicBezTo>
                      <a:pt x="2205990" y="2933700"/>
                      <a:pt x="2212340" y="2931160"/>
                      <a:pt x="2217420" y="2929890"/>
                    </a:cubicBezTo>
                    <a:cubicBezTo>
                      <a:pt x="2221230" y="2936240"/>
                      <a:pt x="2225040" y="2942590"/>
                      <a:pt x="2230120" y="2950210"/>
                    </a:cubicBezTo>
                    <a:cubicBezTo>
                      <a:pt x="2239010" y="2926080"/>
                      <a:pt x="2249170" y="2921000"/>
                      <a:pt x="2266950" y="2929890"/>
                    </a:cubicBezTo>
                    <a:cubicBezTo>
                      <a:pt x="2269490" y="2931160"/>
                      <a:pt x="2269490" y="2937510"/>
                      <a:pt x="2270760" y="2942590"/>
                    </a:cubicBezTo>
                    <a:cubicBezTo>
                      <a:pt x="2272030" y="2941320"/>
                      <a:pt x="2279650" y="2938780"/>
                      <a:pt x="2279650" y="2937510"/>
                    </a:cubicBezTo>
                    <a:cubicBezTo>
                      <a:pt x="2278380" y="2927350"/>
                      <a:pt x="2292350" y="2934970"/>
                      <a:pt x="2291080" y="2927350"/>
                    </a:cubicBezTo>
                    <a:cubicBezTo>
                      <a:pt x="2302510" y="2932430"/>
                      <a:pt x="2305050" y="2924810"/>
                      <a:pt x="2307590" y="2919730"/>
                    </a:cubicBezTo>
                    <a:cubicBezTo>
                      <a:pt x="2302510" y="2915920"/>
                      <a:pt x="2299970" y="2913380"/>
                      <a:pt x="2296160" y="2909570"/>
                    </a:cubicBezTo>
                    <a:cubicBezTo>
                      <a:pt x="2297430" y="2908300"/>
                      <a:pt x="2297430" y="2907030"/>
                      <a:pt x="2298700" y="2905760"/>
                    </a:cubicBezTo>
                    <a:cubicBezTo>
                      <a:pt x="2308860" y="2912110"/>
                      <a:pt x="2319020" y="2918460"/>
                      <a:pt x="2325370" y="2922270"/>
                    </a:cubicBezTo>
                    <a:cubicBezTo>
                      <a:pt x="2335530" y="2921000"/>
                      <a:pt x="2344420" y="2921000"/>
                      <a:pt x="2353310" y="2919730"/>
                    </a:cubicBezTo>
                    <a:cubicBezTo>
                      <a:pt x="2362200" y="2918460"/>
                      <a:pt x="2371090" y="2914650"/>
                      <a:pt x="2381250" y="2912110"/>
                    </a:cubicBezTo>
                    <a:cubicBezTo>
                      <a:pt x="2382520" y="2914650"/>
                      <a:pt x="2383790" y="2915920"/>
                      <a:pt x="2385060" y="2918460"/>
                    </a:cubicBezTo>
                    <a:cubicBezTo>
                      <a:pt x="2388870" y="2913380"/>
                      <a:pt x="2391410" y="2908300"/>
                      <a:pt x="2396490" y="2899410"/>
                    </a:cubicBezTo>
                    <a:lnTo>
                      <a:pt x="2396490" y="2919730"/>
                    </a:lnTo>
                    <a:cubicBezTo>
                      <a:pt x="2407920" y="2912110"/>
                      <a:pt x="2416810" y="2905760"/>
                      <a:pt x="2424430" y="2899410"/>
                    </a:cubicBezTo>
                    <a:cubicBezTo>
                      <a:pt x="2429510" y="2908300"/>
                      <a:pt x="2433320" y="2917190"/>
                      <a:pt x="2437130" y="2924810"/>
                    </a:cubicBezTo>
                    <a:cubicBezTo>
                      <a:pt x="2438400" y="2924810"/>
                      <a:pt x="2438400" y="2923540"/>
                      <a:pt x="2439670" y="2923540"/>
                    </a:cubicBezTo>
                    <a:cubicBezTo>
                      <a:pt x="2438400" y="2918460"/>
                      <a:pt x="2437130" y="2913380"/>
                      <a:pt x="2434590" y="2907030"/>
                    </a:cubicBezTo>
                    <a:lnTo>
                      <a:pt x="2499360" y="2907030"/>
                    </a:lnTo>
                    <a:cubicBezTo>
                      <a:pt x="2505710" y="2895600"/>
                      <a:pt x="2519680" y="2894330"/>
                      <a:pt x="2531110" y="2905760"/>
                    </a:cubicBezTo>
                    <a:cubicBezTo>
                      <a:pt x="2547620" y="2922270"/>
                      <a:pt x="2550160" y="2922270"/>
                      <a:pt x="2560320" y="2898140"/>
                    </a:cubicBezTo>
                    <a:cubicBezTo>
                      <a:pt x="2565400" y="2900680"/>
                      <a:pt x="2570480" y="2903220"/>
                      <a:pt x="2576830" y="2907030"/>
                    </a:cubicBezTo>
                    <a:cubicBezTo>
                      <a:pt x="2584450" y="2890520"/>
                      <a:pt x="2597150" y="2890520"/>
                      <a:pt x="2612390" y="2895600"/>
                    </a:cubicBezTo>
                    <a:cubicBezTo>
                      <a:pt x="2620010" y="2898140"/>
                      <a:pt x="2628900" y="2893060"/>
                      <a:pt x="2637790" y="2890520"/>
                    </a:cubicBezTo>
                    <a:lnTo>
                      <a:pt x="2644140" y="2896870"/>
                    </a:lnTo>
                    <a:cubicBezTo>
                      <a:pt x="2651760" y="2894330"/>
                      <a:pt x="2658110" y="2893060"/>
                      <a:pt x="2664460" y="2890520"/>
                    </a:cubicBezTo>
                    <a:cubicBezTo>
                      <a:pt x="2665730" y="2894330"/>
                      <a:pt x="2665730" y="2896870"/>
                      <a:pt x="2667000" y="2903220"/>
                    </a:cubicBezTo>
                    <a:cubicBezTo>
                      <a:pt x="2672080" y="2898140"/>
                      <a:pt x="2675890" y="2893060"/>
                      <a:pt x="2682240" y="2886710"/>
                    </a:cubicBezTo>
                    <a:cubicBezTo>
                      <a:pt x="2687320" y="2893060"/>
                      <a:pt x="2691130" y="2899410"/>
                      <a:pt x="2696210" y="2905760"/>
                    </a:cubicBezTo>
                    <a:cubicBezTo>
                      <a:pt x="2705100" y="2905760"/>
                      <a:pt x="2719070" y="2913380"/>
                      <a:pt x="2721610" y="2893060"/>
                    </a:cubicBezTo>
                    <a:cubicBezTo>
                      <a:pt x="2721610" y="2890520"/>
                      <a:pt x="2729230" y="2886710"/>
                      <a:pt x="2733040" y="2885440"/>
                    </a:cubicBezTo>
                    <a:cubicBezTo>
                      <a:pt x="2740660" y="2884170"/>
                      <a:pt x="2748280" y="2882900"/>
                      <a:pt x="2755900" y="2882900"/>
                    </a:cubicBezTo>
                    <a:cubicBezTo>
                      <a:pt x="2753360" y="2877820"/>
                      <a:pt x="2750820" y="2874010"/>
                      <a:pt x="2747010" y="2867660"/>
                    </a:cubicBezTo>
                    <a:cubicBezTo>
                      <a:pt x="2757170" y="2870200"/>
                      <a:pt x="2764790" y="2870200"/>
                      <a:pt x="2771140" y="2872740"/>
                    </a:cubicBezTo>
                    <a:cubicBezTo>
                      <a:pt x="2785110" y="2879090"/>
                      <a:pt x="2796540" y="2879090"/>
                      <a:pt x="2810510" y="2868930"/>
                    </a:cubicBezTo>
                    <a:cubicBezTo>
                      <a:pt x="2807970" y="2867660"/>
                      <a:pt x="2805430" y="2865120"/>
                      <a:pt x="2802890" y="2863850"/>
                    </a:cubicBezTo>
                    <a:cubicBezTo>
                      <a:pt x="2804160" y="2860040"/>
                      <a:pt x="2806700" y="2856230"/>
                      <a:pt x="2807970" y="2852420"/>
                    </a:cubicBezTo>
                    <a:cubicBezTo>
                      <a:pt x="2813050" y="2837180"/>
                      <a:pt x="2825750" y="2847340"/>
                      <a:pt x="2834640" y="2843530"/>
                    </a:cubicBezTo>
                    <a:cubicBezTo>
                      <a:pt x="2834640" y="2843530"/>
                      <a:pt x="2839720" y="2848610"/>
                      <a:pt x="2840990" y="2852420"/>
                    </a:cubicBezTo>
                    <a:cubicBezTo>
                      <a:pt x="2844800" y="2860040"/>
                      <a:pt x="2847340" y="2868930"/>
                      <a:pt x="2851150" y="2877820"/>
                    </a:cubicBezTo>
                    <a:cubicBezTo>
                      <a:pt x="2874010" y="2863850"/>
                      <a:pt x="2894330" y="2868930"/>
                      <a:pt x="2914650" y="2871470"/>
                    </a:cubicBezTo>
                    <a:cubicBezTo>
                      <a:pt x="2909570" y="2868930"/>
                      <a:pt x="2905760" y="2866390"/>
                      <a:pt x="2901950" y="2863850"/>
                    </a:cubicBezTo>
                    <a:cubicBezTo>
                      <a:pt x="2901950" y="2862580"/>
                      <a:pt x="2903220" y="2861310"/>
                      <a:pt x="2903220" y="2860040"/>
                    </a:cubicBezTo>
                    <a:cubicBezTo>
                      <a:pt x="2908300" y="2861310"/>
                      <a:pt x="2914650" y="2863850"/>
                      <a:pt x="2919730" y="2865120"/>
                    </a:cubicBezTo>
                    <a:cubicBezTo>
                      <a:pt x="2919730" y="2863850"/>
                      <a:pt x="2919730" y="2862580"/>
                      <a:pt x="2918460" y="2861310"/>
                    </a:cubicBezTo>
                    <a:cubicBezTo>
                      <a:pt x="2922270" y="2860040"/>
                      <a:pt x="2928620" y="2857500"/>
                      <a:pt x="2929890" y="2858770"/>
                    </a:cubicBezTo>
                    <a:cubicBezTo>
                      <a:pt x="2937510" y="2874010"/>
                      <a:pt x="2950210" y="2862580"/>
                      <a:pt x="2961640" y="2866390"/>
                    </a:cubicBezTo>
                    <a:cubicBezTo>
                      <a:pt x="2959100" y="2856230"/>
                      <a:pt x="2957830" y="2848610"/>
                      <a:pt x="2956560" y="2843530"/>
                    </a:cubicBezTo>
                    <a:cubicBezTo>
                      <a:pt x="2961640" y="2838450"/>
                      <a:pt x="2966720" y="2834640"/>
                      <a:pt x="2974340" y="2829560"/>
                    </a:cubicBezTo>
                    <a:cubicBezTo>
                      <a:pt x="2974340" y="2835910"/>
                      <a:pt x="2973070" y="2842260"/>
                      <a:pt x="2973070" y="2848610"/>
                    </a:cubicBezTo>
                    <a:cubicBezTo>
                      <a:pt x="2973070" y="2854960"/>
                      <a:pt x="2974340" y="2861310"/>
                      <a:pt x="2976880" y="2865120"/>
                    </a:cubicBezTo>
                    <a:cubicBezTo>
                      <a:pt x="2978150" y="2867660"/>
                      <a:pt x="2985770" y="2865120"/>
                      <a:pt x="2990850" y="2863850"/>
                    </a:cubicBezTo>
                    <a:cubicBezTo>
                      <a:pt x="2999740" y="2860040"/>
                      <a:pt x="3008630" y="2854960"/>
                      <a:pt x="3017520" y="2865120"/>
                    </a:cubicBezTo>
                    <a:cubicBezTo>
                      <a:pt x="3018790" y="2866390"/>
                      <a:pt x="3023870" y="2865120"/>
                      <a:pt x="3026410" y="2862580"/>
                    </a:cubicBezTo>
                    <a:cubicBezTo>
                      <a:pt x="3032760" y="2856230"/>
                      <a:pt x="3037840" y="2847340"/>
                      <a:pt x="3045460" y="2861310"/>
                    </a:cubicBezTo>
                    <a:cubicBezTo>
                      <a:pt x="3046730" y="2862580"/>
                      <a:pt x="3054350" y="2862580"/>
                      <a:pt x="3058160" y="2861310"/>
                    </a:cubicBezTo>
                    <a:cubicBezTo>
                      <a:pt x="3067050" y="2857500"/>
                      <a:pt x="3074670" y="2853690"/>
                      <a:pt x="3083560" y="2848610"/>
                    </a:cubicBezTo>
                    <a:cubicBezTo>
                      <a:pt x="3082290" y="2852420"/>
                      <a:pt x="3081020" y="2854960"/>
                      <a:pt x="3081020" y="2857500"/>
                    </a:cubicBezTo>
                    <a:cubicBezTo>
                      <a:pt x="3091180" y="2862580"/>
                      <a:pt x="3100070" y="2865120"/>
                      <a:pt x="3107690" y="2853690"/>
                    </a:cubicBezTo>
                    <a:cubicBezTo>
                      <a:pt x="3110230" y="2849880"/>
                      <a:pt x="3119120" y="2849880"/>
                      <a:pt x="3125470" y="2848610"/>
                    </a:cubicBezTo>
                    <a:cubicBezTo>
                      <a:pt x="3121660" y="2844800"/>
                      <a:pt x="3116580" y="2842260"/>
                      <a:pt x="3111500" y="2838450"/>
                    </a:cubicBezTo>
                    <a:cubicBezTo>
                      <a:pt x="3133090" y="2825750"/>
                      <a:pt x="3135630" y="2827020"/>
                      <a:pt x="3135630" y="2844800"/>
                    </a:cubicBezTo>
                    <a:cubicBezTo>
                      <a:pt x="3138170" y="2839720"/>
                      <a:pt x="3139440" y="2835910"/>
                      <a:pt x="3143250" y="2828290"/>
                    </a:cubicBezTo>
                    <a:cubicBezTo>
                      <a:pt x="3162300" y="2829560"/>
                      <a:pt x="3181350" y="2832100"/>
                      <a:pt x="3201670" y="2833370"/>
                    </a:cubicBezTo>
                    <a:lnTo>
                      <a:pt x="3201670" y="2839720"/>
                    </a:lnTo>
                    <a:lnTo>
                      <a:pt x="3194050" y="2839720"/>
                    </a:lnTo>
                    <a:cubicBezTo>
                      <a:pt x="3178810" y="2840990"/>
                      <a:pt x="3163570" y="2840990"/>
                      <a:pt x="3148330" y="2842260"/>
                    </a:cubicBezTo>
                    <a:cubicBezTo>
                      <a:pt x="3153410" y="2844800"/>
                      <a:pt x="3159760" y="2848610"/>
                      <a:pt x="3164840" y="2851150"/>
                    </a:cubicBezTo>
                    <a:cubicBezTo>
                      <a:pt x="3167380" y="2844800"/>
                      <a:pt x="3168650" y="2846070"/>
                      <a:pt x="3175000" y="2848610"/>
                    </a:cubicBezTo>
                    <a:cubicBezTo>
                      <a:pt x="3183890" y="2851150"/>
                      <a:pt x="3194050" y="2851150"/>
                      <a:pt x="3204210" y="2852420"/>
                    </a:cubicBezTo>
                    <a:cubicBezTo>
                      <a:pt x="3209290" y="2852420"/>
                      <a:pt x="3214370" y="2853690"/>
                      <a:pt x="3220720" y="2854960"/>
                    </a:cubicBezTo>
                    <a:cubicBezTo>
                      <a:pt x="3221990" y="2851150"/>
                      <a:pt x="3224530" y="2846070"/>
                      <a:pt x="3227070" y="2839720"/>
                    </a:cubicBezTo>
                    <a:cubicBezTo>
                      <a:pt x="3241040" y="2862580"/>
                      <a:pt x="3251200" y="2861310"/>
                      <a:pt x="3267710" y="2838450"/>
                    </a:cubicBezTo>
                    <a:cubicBezTo>
                      <a:pt x="3267710" y="2842260"/>
                      <a:pt x="3268980" y="2844800"/>
                      <a:pt x="3268980" y="2847340"/>
                    </a:cubicBezTo>
                    <a:cubicBezTo>
                      <a:pt x="3274060" y="2847340"/>
                      <a:pt x="3277870" y="2847340"/>
                      <a:pt x="3282950" y="2846070"/>
                    </a:cubicBezTo>
                    <a:cubicBezTo>
                      <a:pt x="3281680" y="2848610"/>
                      <a:pt x="3280410" y="2851150"/>
                      <a:pt x="3279140" y="2852420"/>
                    </a:cubicBezTo>
                    <a:lnTo>
                      <a:pt x="3281680" y="2854960"/>
                    </a:lnTo>
                    <a:cubicBezTo>
                      <a:pt x="3285490" y="2851150"/>
                      <a:pt x="3289300" y="2847340"/>
                      <a:pt x="3295650" y="2842260"/>
                    </a:cubicBezTo>
                    <a:cubicBezTo>
                      <a:pt x="3300730" y="2844800"/>
                      <a:pt x="3307080" y="2847340"/>
                      <a:pt x="3312160" y="2849880"/>
                    </a:cubicBezTo>
                    <a:cubicBezTo>
                      <a:pt x="3317240" y="2846070"/>
                      <a:pt x="3323590" y="2842260"/>
                      <a:pt x="3329940" y="2838450"/>
                    </a:cubicBezTo>
                    <a:cubicBezTo>
                      <a:pt x="3338830" y="2856230"/>
                      <a:pt x="3350260" y="2858770"/>
                      <a:pt x="3360420" y="2846070"/>
                    </a:cubicBezTo>
                    <a:cubicBezTo>
                      <a:pt x="3375660" y="2847340"/>
                      <a:pt x="3388360" y="2848610"/>
                      <a:pt x="3397250" y="2848610"/>
                    </a:cubicBezTo>
                    <a:cubicBezTo>
                      <a:pt x="3398520" y="2839720"/>
                      <a:pt x="3399790" y="2833370"/>
                      <a:pt x="3401060" y="2827020"/>
                    </a:cubicBezTo>
                    <a:cubicBezTo>
                      <a:pt x="3406140" y="2828290"/>
                      <a:pt x="3409950" y="2829560"/>
                      <a:pt x="3415030" y="2830830"/>
                    </a:cubicBezTo>
                    <a:cubicBezTo>
                      <a:pt x="3417570" y="2832100"/>
                      <a:pt x="3420110" y="2834640"/>
                      <a:pt x="3422650" y="2835910"/>
                    </a:cubicBezTo>
                    <a:cubicBezTo>
                      <a:pt x="3418840" y="2837180"/>
                      <a:pt x="3415030" y="2837180"/>
                      <a:pt x="3411220" y="2838450"/>
                    </a:cubicBezTo>
                    <a:cubicBezTo>
                      <a:pt x="3422650" y="2848610"/>
                      <a:pt x="3431540" y="2846070"/>
                      <a:pt x="3440430" y="2838450"/>
                    </a:cubicBezTo>
                    <a:cubicBezTo>
                      <a:pt x="3436620" y="2848610"/>
                      <a:pt x="3448050" y="2847340"/>
                      <a:pt x="3449320" y="2847340"/>
                    </a:cubicBezTo>
                    <a:cubicBezTo>
                      <a:pt x="3465830" y="2840990"/>
                      <a:pt x="3481070" y="2837180"/>
                      <a:pt x="3498850" y="2847340"/>
                    </a:cubicBezTo>
                    <a:cubicBezTo>
                      <a:pt x="3501390" y="2834640"/>
                      <a:pt x="3503930" y="2824480"/>
                      <a:pt x="3505200" y="2814320"/>
                    </a:cubicBezTo>
                    <a:cubicBezTo>
                      <a:pt x="3511550" y="2815590"/>
                      <a:pt x="3516630" y="2815590"/>
                      <a:pt x="3522980" y="2816860"/>
                    </a:cubicBezTo>
                    <a:cubicBezTo>
                      <a:pt x="3528060" y="2816860"/>
                      <a:pt x="3533140" y="2818130"/>
                      <a:pt x="3538220" y="2818130"/>
                    </a:cubicBezTo>
                    <a:lnTo>
                      <a:pt x="3538220" y="2821940"/>
                    </a:lnTo>
                    <a:cubicBezTo>
                      <a:pt x="3533140" y="2823210"/>
                      <a:pt x="3529330" y="2824480"/>
                      <a:pt x="3524250" y="2825750"/>
                    </a:cubicBezTo>
                    <a:lnTo>
                      <a:pt x="3524250" y="2829560"/>
                    </a:lnTo>
                    <a:cubicBezTo>
                      <a:pt x="3542030" y="2833370"/>
                      <a:pt x="3558540" y="2837180"/>
                      <a:pt x="3576320" y="2839720"/>
                    </a:cubicBezTo>
                    <a:cubicBezTo>
                      <a:pt x="3580130" y="2840990"/>
                      <a:pt x="3585210" y="2837180"/>
                      <a:pt x="3591560" y="2833370"/>
                    </a:cubicBezTo>
                    <a:cubicBezTo>
                      <a:pt x="3594100" y="2834640"/>
                      <a:pt x="3600450" y="2837180"/>
                      <a:pt x="3608070" y="2838450"/>
                    </a:cubicBezTo>
                    <a:cubicBezTo>
                      <a:pt x="3627120" y="2840990"/>
                      <a:pt x="3647440" y="2843530"/>
                      <a:pt x="3662680" y="2827020"/>
                    </a:cubicBezTo>
                    <a:cubicBezTo>
                      <a:pt x="3663950" y="2840990"/>
                      <a:pt x="3676650" y="2832100"/>
                      <a:pt x="3683000" y="2837180"/>
                    </a:cubicBezTo>
                    <a:cubicBezTo>
                      <a:pt x="3683000" y="2837180"/>
                      <a:pt x="3689350" y="2832100"/>
                      <a:pt x="3691890" y="2829560"/>
                    </a:cubicBezTo>
                    <a:cubicBezTo>
                      <a:pt x="3691890" y="2829560"/>
                      <a:pt x="3690620" y="2828290"/>
                      <a:pt x="3690620" y="2827020"/>
                    </a:cubicBezTo>
                    <a:cubicBezTo>
                      <a:pt x="3693160" y="2828290"/>
                      <a:pt x="3694430" y="2832100"/>
                      <a:pt x="3696970" y="2830830"/>
                    </a:cubicBezTo>
                    <a:cubicBezTo>
                      <a:pt x="3708400" y="2830830"/>
                      <a:pt x="3718560" y="2829560"/>
                      <a:pt x="3726180" y="2829560"/>
                    </a:cubicBezTo>
                    <a:cubicBezTo>
                      <a:pt x="3732530" y="2833370"/>
                      <a:pt x="3736340" y="2837180"/>
                      <a:pt x="3738880" y="2835910"/>
                    </a:cubicBezTo>
                    <a:cubicBezTo>
                      <a:pt x="3754120" y="2834640"/>
                      <a:pt x="3768090" y="2830830"/>
                      <a:pt x="3782060" y="2830830"/>
                    </a:cubicBezTo>
                    <a:cubicBezTo>
                      <a:pt x="3796030" y="2838450"/>
                      <a:pt x="3793490" y="2824480"/>
                      <a:pt x="3790950" y="2816860"/>
                    </a:cubicBezTo>
                    <a:cubicBezTo>
                      <a:pt x="3796030" y="2811780"/>
                      <a:pt x="3801110" y="2807970"/>
                      <a:pt x="3802380" y="2806700"/>
                    </a:cubicBezTo>
                    <a:cubicBezTo>
                      <a:pt x="3810000" y="2806700"/>
                      <a:pt x="3815080" y="2807970"/>
                      <a:pt x="3818890" y="2806700"/>
                    </a:cubicBezTo>
                    <a:cubicBezTo>
                      <a:pt x="3823970" y="2802890"/>
                      <a:pt x="3827780" y="2796540"/>
                      <a:pt x="3834130" y="2788920"/>
                    </a:cubicBezTo>
                    <a:cubicBezTo>
                      <a:pt x="3841750" y="2787650"/>
                      <a:pt x="3854450" y="2785110"/>
                      <a:pt x="3868420" y="2782570"/>
                    </a:cubicBezTo>
                    <a:cubicBezTo>
                      <a:pt x="3868420" y="2782570"/>
                      <a:pt x="3868420" y="2780030"/>
                      <a:pt x="3869690" y="2777490"/>
                    </a:cubicBezTo>
                    <a:cubicBezTo>
                      <a:pt x="3874770" y="2769870"/>
                      <a:pt x="3887470" y="2767330"/>
                      <a:pt x="3879850" y="2753360"/>
                    </a:cubicBezTo>
                    <a:cubicBezTo>
                      <a:pt x="3878580" y="2750820"/>
                      <a:pt x="3878580" y="2743200"/>
                      <a:pt x="3881120" y="2740660"/>
                    </a:cubicBezTo>
                    <a:cubicBezTo>
                      <a:pt x="3890010" y="2729230"/>
                      <a:pt x="3890010" y="2727960"/>
                      <a:pt x="3874770" y="2722880"/>
                    </a:cubicBezTo>
                    <a:cubicBezTo>
                      <a:pt x="3876040" y="2713990"/>
                      <a:pt x="3867150" y="2702560"/>
                      <a:pt x="3879850" y="2701290"/>
                    </a:cubicBezTo>
                    <a:cubicBezTo>
                      <a:pt x="3883660" y="2693670"/>
                      <a:pt x="3884930" y="2689860"/>
                      <a:pt x="3887470" y="2686050"/>
                    </a:cubicBezTo>
                    <a:cubicBezTo>
                      <a:pt x="3888740" y="2683510"/>
                      <a:pt x="3892550" y="2680970"/>
                      <a:pt x="3892550" y="2678430"/>
                    </a:cubicBezTo>
                    <a:cubicBezTo>
                      <a:pt x="3892550" y="2673350"/>
                      <a:pt x="3890010" y="2667000"/>
                      <a:pt x="3891280" y="2663190"/>
                    </a:cubicBezTo>
                    <a:cubicBezTo>
                      <a:pt x="3895090" y="2649220"/>
                      <a:pt x="3896360" y="2636520"/>
                      <a:pt x="3873500" y="2631440"/>
                    </a:cubicBezTo>
                    <a:cubicBezTo>
                      <a:pt x="3882390" y="2627630"/>
                      <a:pt x="3886200" y="2625090"/>
                      <a:pt x="3892550" y="2622550"/>
                    </a:cubicBezTo>
                    <a:cubicBezTo>
                      <a:pt x="3882390" y="2617470"/>
                      <a:pt x="3873500" y="2613660"/>
                      <a:pt x="3862070" y="2608580"/>
                    </a:cubicBezTo>
                    <a:lnTo>
                      <a:pt x="3873500" y="2608580"/>
                    </a:lnTo>
                    <a:lnTo>
                      <a:pt x="3873500" y="2604770"/>
                    </a:lnTo>
                    <a:cubicBezTo>
                      <a:pt x="3867150" y="2604770"/>
                      <a:pt x="3862070" y="2603500"/>
                      <a:pt x="3855720" y="2603500"/>
                    </a:cubicBezTo>
                    <a:cubicBezTo>
                      <a:pt x="3855720" y="2604770"/>
                      <a:pt x="3855720" y="2606040"/>
                      <a:pt x="3854450" y="2607310"/>
                    </a:cubicBezTo>
                    <a:cubicBezTo>
                      <a:pt x="3853180" y="2604770"/>
                      <a:pt x="3851910" y="2602230"/>
                      <a:pt x="3850640" y="2598420"/>
                    </a:cubicBezTo>
                    <a:cubicBezTo>
                      <a:pt x="3883660" y="2590800"/>
                      <a:pt x="4104640" y="2566670"/>
                      <a:pt x="4084320" y="2562860"/>
                    </a:cubicBezTo>
                    <a:cubicBezTo>
                      <a:pt x="4094480" y="2553970"/>
                      <a:pt x="4090670" y="2538730"/>
                      <a:pt x="4108450" y="2537460"/>
                    </a:cubicBezTo>
                    <a:cubicBezTo>
                      <a:pt x="4113530" y="2537460"/>
                      <a:pt x="4122420" y="2528570"/>
                      <a:pt x="4123690" y="2522220"/>
                    </a:cubicBezTo>
                    <a:cubicBezTo>
                      <a:pt x="4126230" y="2513330"/>
                      <a:pt x="4123690" y="2501900"/>
                      <a:pt x="4126230" y="2493010"/>
                    </a:cubicBezTo>
                    <a:cubicBezTo>
                      <a:pt x="4128770" y="2480310"/>
                      <a:pt x="4133850" y="2467610"/>
                      <a:pt x="4137660" y="2457450"/>
                    </a:cubicBezTo>
                    <a:cubicBezTo>
                      <a:pt x="4133850" y="2451100"/>
                      <a:pt x="4130040" y="2444750"/>
                      <a:pt x="4127500" y="2440940"/>
                    </a:cubicBezTo>
                    <a:cubicBezTo>
                      <a:pt x="4132580" y="2437130"/>
                      <a:pt x="4135120" y="2434590"/>
                      <a:pt x="4138930" y="2433320"/>
                    </a:cubicBezTo>
                    <a:cubicBezTo>
                      <a:pt x="4137660" y="2432050"/>
                      <a:pt x="4137660" y="2430780"/>
                      <a:pt x="4136390" y="2429510"/>
                    </a:cubicBezTo>
                    <a:cubicBezTo>
                      <a:pt x="4132580" y="2430780"/>
                      <a:pt x="4128770" y="2432050"/>
                      <a:pt x="4124960" y="2433320"/>
                    </a:cubicBezTo>
                    <a:cubicBezTo>
                      <a:pt x="4146550" y="2415540"/>
                      <a:pt x="4151630" y="2382520"/>
                      <a:pt x="4133850" y="2367280"/>
                    </a:cubicBezTo>
                    <a:cubicBezTo>
                      <a:pt x="4132580" y="2369820"/>
                      <a:pt x="4130040" y="2372360"/>
                      <a:pt x="4128770" y="2374900"/>
                    </a:cubicBezTo>
                    <a:cubicBezTo>
                      <a:pt x="4123690" y="2366010"/>
                      <a:pt x="4109720" y="2363470"/>
                      <a:pt x="4116070" y="2349500"/>
                    </a:cubicBezTo>
                    <a:cubicBezTo>
                      <a:pt x="4116070" y="2349500"/>
                      <a:pt x="4114800" y="2346960"/>
                      <a:pt x="4113530" y="2346960"/>
                    </a:cubicBezTo>
                    <a:cubicBezTo>
                      <a:pt x="4107180" y="2344420"/>
                      <a:pt x="4108450" y="2340610"/>
                      <a:pt x="4105910" y="2335530"/>
                    </a:cubicBezTo>
                    <a:cubicBezTo>
                      <a:pt x="4102100" y="2324100"/>
                      <a:pt x="4103370" y="2312670"/>
                      <a:pt x="4103370" y="2302510"/>
                    </a:cubicBezTo>
                    <a:lnTo>
                      <a:pt x="4103370" y="2256790"/>
                    </a:lnTo>
                    <a:cubicBezTo>
                      <a:pt x="4103370" y="2246630"/>
                      <a:pt x="4108450" y="2241550"/>
                      <a:pt x="4118610" y="2244090"/>
                    </a:cubicBezTo>
                    <a:cubicBezTo>
                      <a:pt x="4118610" y="2244090"/>
                      <a:pt x="4119880" y="2242820"/>
                      <a:pt x="4121150" y="2242820"/>
                    </a:cubicBezTo>
                    <a:cubicBezTo>
                      <a:pt x="4117340" y="2240280"/>
                      <a:pt x="4114800" y="2239010"/>
                      <a:pt x="4112260" y="2236470"/>
                    </a:cubicBezTo>
                    <a:cubicBezTo>
                      <a:pt x="4112260" y="2235200"/>
                      <a:pt x="4113530" y="2233930"/>
                      <a:pt x="4113530" y="2232660"/>
                    </a:cubicBezTo>
                    <a:cubicBezTo>
                      <a:pt x="4122420" y="2235200"/>
                      <a:pt x="4131310" y="2239010"/>
                      <a:pt x="4137660" y="2241550"/>
                    </a:cubicBezTo>
                    <a:cubicBezTo>
                      <a:pt x="4145280" y="2231390"/>
                      <a:pt x="4151630" y="2223770"/>
                      <a:pt x="4156710" y="2218690"/>
                    </a:cubicBezTo>
                    <a:lnTo>
                      <a:pt x="4156710" y="2195830"/>
                    </a:lnTo>
                    <a:cubicBezTo>
                      <a:pt x="4154170" y="2195830"/>
                      <a:pt x="4150360" y="2197100"/>
                      <a:pt x="4146550" y="2197100"/>
                    </a:cubicBezTo>
                    <a:cubicBezTo>
                      <a:pt x="4144010" y="2190750"/>
                      <a:pt x="4142740" y="2184400"/>
                      <a:pt x="4140200" y="2175510"/>
                    </a:cubicBezTo>
                    <a:cubicBezTo>
                      <a:pt x="4146550" y="2179320"/>
                      <a:pt x="4149090" y="2181860"/>
                      <a:pt x="4151630" y="2183130"/>
                    </a:cubicBezTo>
                    <a:cubicBezTo>
                      <a:pt x="4154170" y="2181860"/>
                      <a:pt x="4157980" y="2180590"/>
                      <a:pt x="4161790" y="2178050"/>
                    </a:cubicBezTo>
                    <a:cubicBezTo>
                      <a:pt x="4160520" y="2176780"/>
                      <a:pt x="4159250" y="2175510"/>
                      <a:pt x="4159250" y="2174240"/>
                    </a:cubicBezTo>
                    <a:cubicBezTo>
                      <a:pt x="4155440" y="2174240"/>
                      <a:pt x="4151630" y="2172970"/>
                      <a:pt x="4150360" y="2172970"/>
                    </a:cubicBezTo>
                    <a:cubicBezTo>
                      <a:pt x="4152900" y="2165350"/>
                      <a:pt x="4157980" y="2157730"/>
                      <a:pt x="4155440" y="2153920"/>
                    </a:cubicBezTo>
                    <a:cubicBezTo>
                      <a:pt x="4149090" y="2137410"/>
                      <a:pt x="4155440" y="2124710"/>
                      <a:pt x="4161790" y="2110740"/>
                    </a:cubicBezTo>
                    <a:cubicBezTo>
                      <a:pt x="4163060" y="2106930"/>
                      <a:pt x="4161790" y="2103120"/>
                      <a:pt x="4161790" y="2099310"/>
                    </a:cubicBezTo>
                    <a:cubicBezTo>
                      <a:pt x="4163060" y="2082800"/>
                      <a:pt x="4164330" y="2067560"/>
                      <a:pt x="4165600" y="2044700"/>
                    </a:cubicBezTo>
                    <a:cubicBezTo>
                      <a:pt x="4160520" y="2042160"/>
                      <a:pt x="4152900" y="2035810"/>
                      <a:pt x="4144010" y="2030730"/>
                    </a:cubicBezTo>
                    <a:cubicBezTo>
                      <a:pt x="4136390" y="2026920"/>
                      <a:pt x="4128770" y="2025650"/>
                      <a:pt x="4121150" y="2023110"/>
                    </a:cubicBezTo>
                    <a:cubicBezTo>
                      <a:pt x="4117340" y="2021840"/>
                      <a:pt x="4112260" y="2023110"/>
                      <a:pt x="4108450" y="2021840"/>
                    </a:cubicBezTo>
                    <a:cubicBezTo>
                      <a:pt x="4076700" y="2018030"/>
                      <a:pt x="4043680" y="2012950"/>
                      <a:pt x="4011930" y="2009140"/>
                    </a:cubicBezTo>
                    <a:cubicBezTo>
                      <a:pt x="3985260" y="2005330"/>
                      <a:pt x="3958590" y="2001520"/>
                      <a:pt x="3933190" y="1997710"/>
                    </a:cubicBezTo>
                    <a:cubicBezTo>
                      <a:pt x="3926840" y="1996440"/>
                      <a:pt x="3920490" y="1993900"/>
                      <a:pt x="3912870" y="1993900"/>
                    </a:cubicBezTo>
                    <a:cubicBezTo>
                      <a:pt x="3896360" y="1992630"/>
                      <a:pt x="3878580" y="1992630"/>
                      <a:pt x="3862070" y="1992630"/>
                    </a:cubicBezTo>
                    <a:cubicBezTo>
                      <a:pt x="3853180" y="1992630"/>
                      <a:pt x="3845560" y="1992630"/>
                      <a:pt x="3836670" y="1991360"/>
                    </a:cubicBezTo>
                    <a:cubicBezTo>
                      <a:pt x="3821430" y="1990090"/>
                      <a:pt x="3806190" y="1987550"/>
                      <a:pt x="3790950" y="1986280"/>
                    </a:cubicBezTo>
                    <a:lnTo>
                      <a:pt x="3790950" y="1982470"/>
                    </a:lnTo>
                    <a:cubicBezTo>
                      <a:pt x="3829050" y="1979930"/>
                      <a:pt x="3868420" y="1976120"/>
                      <a:pt x="3907790" y="1983740"/>
                    </a:cubicBezTo>
                    <a:cubicBezTo>
                      <a:pt x="3906520" y="1979930"/>
                      <a:pt x="3905250" y="1976120"/>
                      <a:pt x="3903980" y="1973580"/>
                    </a:cubicBezTo>
                    <a:cubicBezTo>
                      <a:pt x="3912870" y="1972310"/>
                      <a:pt x="3919220" y="1964690"/>
                      <a:pt x="3928110" y="1973580"/>
                    </a:cubicBezTo>
                    <a:cubicBezTo>
                      <a:pt x="3929380" y="1974850"/>
                      <a:pt x="3937000" y="1971040"/>
                      <a:pt x="3942080" y="1969770"/>
                    </a:cubicBezTo>
                    <a:lnTo>
                      <a:pt x="3942080" y="1967230"/>
                    </a:lnTo>
                    <a:lnTo>
                      <a:pt x="3930650" y="1967230"/>
                    </a:lnTo>
                    <a:cubicBezTo>
                      <a:pt x="3943350" y="1957070"/>
                      <a:pt x="3952240" y="1948180"/>
                      <a:pt x="3961130" y="1941830"/>
                    </a:cubicBezTo>
                    <a:cubicBezTo>
                      <a:pt x="3968750" y="1943100"/>
                      <a:pt x="3976370" y="1944370"/>
                      <a:pt x="3981450" y="1945640"/>
                    </a:cubicBezTo>
                    <a:cubicBezTo>
                      <a:pt x="3982720" y="1921510"/>
                      <a:pt x="3962400" y="1920240"/>
                      <a:pt x="3947160" y="1910080"/>
                    </a:cubicBezTo>
                    <a:cubicBezTo>
                      <a:pt x="3953510" y="1906270"/>
                      <a:pt x="3957320" y="1902460"/>
                      <a:pt x="3962400" y="1901190"/>
                    </a:cubicBezTo>
                    <a:cubicBezTo>
                      <a:pt x="3976370" y="1897380"/>
                      <a:pt x="3994150" y="1907540"/>
                      <a:pt x="4003040" y="1885950"/>
                    </a:cubicBezTo>
                    <a:cubicBezTo>
                      <a:pt x="4004310" y="1884680"/>
                      <a:pt x="4008120" y="1884680"/>
                      <a:pt x="4014470" y="1882140"/>
                    </a:cubicBezTo>
                    <a:cubicBezTo>
                      <a:pt x="4010660" y="1878330"/>
                      <a:pt x="4006850" y="1875790"/>
                      <a:pt x="4004310" y="1873250"/>
                    </a:cubicBezTo>
                    <a:cubicBezTo>
                      <a:pt x="4006850" y="1871980"/>
                      <a:pt x="4010660" y="1870710"/>
                      <a:pt x="4010660" y="1870710"/>
                    </a:cubicBezTo>
                    <a:cubicBezTo>
                      <a:pt x="4019550" y="1877060"/>
                      <a:pt x="4025900" y="1882140"/>
                      <a:pt x="4033520" y="1887220"/>
                    </a:cubicBezTo>
                    <a:cubicBezTo>
                      <a:pt x="4034790" y="1885950"/>
                      <a:pt x="4036060" y="1884680"/>
                      <a:pt x="4037330" y="1882140"/>
                    </a:cubicBezTo>
                    <a:cubicBezTo>
                      <a:pt x="4033520" y="1877060"/>
                      <a:pt x="4030980" y="1871980"/>
                      <a:pt x="4027170" y="1866900"/>
                    </a:cubicBezTo>
                    <a:cubicBezTo>
                      <a:pt x="4043680" y="1855470"/>
                      <a:pt x="4044950" y="1849120"/>
                      <a:pt x="4032250" y="1817370"/>
                    </a:cubicBezTo>
                    <a:cubicBezTo>
                      <a:pt x="4041140" y="1816100"/>
                      <a:pt x="4050030" y="1813560"/>
                      <a:pt x="4057650" y="1812290"/>
                    </a:cubicBezTo>
                    <a:cubicBezTo>
                      <a:pt x="4058920" y="1803400"/>
                      <a:pt x="4064000" y="1794510"/>
                      <a:pt x="4062730" y="1786890"/>
                    </a:cubicBezTo>
                    <a:cubicBezTo>
                      <a:pt x="4058920" y="1764030"/>
                      <a:pt x="4081780" y="1753870"/>
                      <a:pt x="4086860" y="1734820"/>
                    </a:cubicBezTo>
                    <a:cubicBezTo>
                      <a:pt x="4086860" y="1733550"/>
                      <a:pt x="4091940" y="1732280"/>
                      <a:pt x="4093210" y="1733550"/>
                    </a:cubicBezTo>
                    <a:cubicBezTo>
                      <a:pt x="4104640" y="1737360"/>
                      <a:pt x="4108450" y="1728470"/>
                      <a:pt x="4112260" y="1722120"/>
                    </a:cubicBezTo>
                    <a:cubicBezTo>
                      <a:pt x="4113530" y="1719580"/>
                      <a:pt x="4114800" y="1717040"/>
                      <a:pt x="4116070" y="1715770"/>
                    </a:cubicBezTo>
                    <a:cubicBezTo>
                      <a:pt x="4127500" y="1709420"/>
                      <a:pt x="4138930" y="1704340"/>
                      <a:pt x="4151630" y="1697990"/>
                    </a:cubicBezTo>
                    <a:cubicBezTo>
                      <a:pt x="4138930" y="1678940"/>
                      <a:pt x="4122420" y="1687830"/>
                      <a:pt x="4108450" y="1685290"/>
                    </a:cubicBezTo>
                    <a:lnTo>
                      <a:pt x="4108450" y="1680210"/>
                    </a:lnTo>
                    <a:cubicBezTo>
                      <a:pt x="4117340" y="1678940"/>
                      <a:pt x="4126230" y="1677670"/>
                      <a:pt x="4136390" y="1676400"/>
                    </a:cubicBezTo>
                    <a:cubicBezTo>
                      <a:pt x="4130040" y="1675130"/>
                      <a:pt x="4124960" y="1673860"/>
                      <a:pt x="4119880" y="1672590"/>
                    </a:cubicBezTo>
                    <a:cubicBezTo>
                      <a:pt x="4126230" y="1666240"/>
                      <a:pt x="4131310" y="1659890"/>
                      <a:pt x="4137660" y="1654810"/>
                    </a:cubicBezTo>
                    <a:cubicBezTo>
                      <a:pt x="4138930" y="1653540"/>
                      <a:pt x="4142740" y="1652270"/>
                      <a:pt x="4144010" y="1652270"/>
                    </a:cubicBezTo>
                    <a:cubicBezTo>
                      <a:pt x="4147820" y="1653540"/>
                      <a:pt x="4151630" y="1657350"/>
                      <a:pt x="4154170" y="1659890"/>
                    </a:cubicBezTo>
                    <a:cubicBezTo>
                      <a:pt x="4155440" y="1656080"/>
                      <a:pt x="4156710" y="1651000"/>
                      <a:pt x="4159250" y="1647190"/>
                    </a:cubicBezTo>
                    <a:cubicBezTo>
                      <a:pt x="4164330" y="1640840"/>
                      <a:pt x="4170680" y="1635760"/>
                      <a:pt x="4175760" y="1630680"/>
                    </a:cubicBezTo>
                    <a:cubicBezTo>
                      <a:pt x="4182110" y="1638300"/>
                      <a:pt x="4188460" y="1645920"/>
                      <a:pt x="4194810" y="1654810"/>
                    </a:cubicBezTo>
                    <a:cubicBezTo>
                      <a:pt x="4196080" y="1654810"/>
                      <a:pt x="4197350" y="1653540"/>
                      <a:pt x="4197350" y="1653540"/>
                    </a:cubicBezTo>
                    <a:cubicBezTo>
                      <a:pt x="4196080" y="1640840"/>
                      <a:pt x="4196080" y="1628140"/>
                      <a:pt x="4194810" y="1615440"/>
                    </a:cubicBezTo>
                    <a:cubicBezTo>
                      <a:pt x="4199890" y="1616710"/>
                      <a:pt x="4203700" y="1616710"/>
                      <a:pt x="4207510" y="1617980"/>
                    </a:cubicBezTo>
                    <a:cubicBezTo>
                      <a:pt x="4208780" y="1616710"/>
                      <a:pt x="4208780" y="1615440"/>
                      <a:pt x="4210050" y="1615440"/>
                    </a:cubicBezTo>
                    <a:cubicBezTo>
                      <a:pt x="4206240" y="1614170"/>
                      <a:pt x="4203700" y="1612900"/>
                      <a:pt x="4199890" y="1611630"/>
                    </a:cubicBezTo>
                    <a:cubicBezTo>
                      <a:pt x="4206240" y="1604010"/>
                      <a:pt x="4210050" y="1598930"/>
                      <a:pt x="4211320" y="1597660"/>
                    </a:cubicBezTo>
                    <a:lnTo>
                      <a:pt x="4211320" y="1573530"/>
                    </a:lnTo>
                    <a:cubicBezTo>
                      <a:pt x="4208780" y="1572260"/>
                      <a:pt x="4206240" y="1569720"/>
                      <a:pt x="4202430" y="1568450"/>
                    </a:cubicBezTo>
                    <a:cubicBezTo>
                      <a:pt x="4199890" y="1567180"/>
                      <a:pt x="4197350" y="1565910"/>
                      <a:pt x="4194810" y="1565910"/>
                    </a:cubicBezTo>
                    <a:cubicBezTo>
                      <a:pt x="4197350" y="1563370"/>
                      <a:pt x="4202430" y="1559560"/>
                      <a:pt x="4203700" y="1559560"/>
                    </a:cubicBezTo>
                    <a:cubicBezTo>
                      <a:pt x="4212590" y="1564640"/>
                      <a:pt x="4210050" y="1550670"/>
                      <a:pt x="4215130" y="1551940"/>
                    </a:cubicBezTo>
                    <a:cubicBezTo>
                      <a:pt x="4215130" y="1548130"/>
                      <a:pt x="4215130" y="1540510"/>
                      <a:pt x="4213860" y="1540510"/>
                    </a:cubicBezTo>
                    <a:cubicBezTo>
                      <a:pt x="4197350" y="1534160"/>
                      <a:pt x="4199890" y="1520190"/>
                      <a:pt x="4196080" y="1511300"/>
                    </a:cubicBezTo>
                    <a:close/>
                    <a:moveTo>
                      <a:pt x="234950" y="990600"/>
                    </a:moveTo>
                    <a:lnTo>
                      <a:pt x="271780" y="990600"/>
                    </a:lnTo>
                    <a:cubicBezTo>
                      <a:pt x="262890" y="1002030"/>
                      <a:pt x="241300" y="1002030"/>
                      <a:pt x="234950" y="990600"/>
                    </a:cubicBezTo>
                    <a:close/>
                    <a:moveTo>
                      <a:pt x="488950" y="1507490"/>
                    </a:moveTo>
                    <a:lnTo>
                      <a:pt x="488950" y="1502410"/>
                    </a:lnTo>
                    <a:cubicBezTo>
                      <a:pt x="505460" y="1501140"/>
                      <a:pt x="523240" y="1499870"/>
                      <a:pt x="539750" y="1499870"/>
                    </a:cubicBezTo>
                    <a:cubicBezTo>
                      <a:pt x="521970" y="1499870"/>
                      <a:pt x="506730" y="1515110"/>
                      <a:pt x="488950" y="1507490"/>
                    </a:cubicBezTo>
                    <a:close/>
                    <a:moveTo>
                      <a:pt x="182880" y="2123440"/>
                    </a:moveTo>
                    <a:cubicBezTo>
                      <a:pt x="190500" y="2115820"/>
                      <a:pt x="196850" y="2110740"/>
                      <a:pt x="199390" y="2106930"/>
                    </a:cubicBezTo>
                    <a:cubicBezTo>
                      <a:pt x="205740" y="2112010"/>
                      <a:pt x="209550" y="2115820"/>
                      <a:pt x="213360" y="2119630"/>
                    </a:cubicBezTo>
                    <a:cubicBezTo>
                      <a:pt x="204470" y="2119630"/>
                      <a:pt x="195580" y="2120900"/>
                      <a:pt x="182880" y="2123440"/>
                    </a:cubicBezTo>
                    <a:close/>
                    <a:moveTo>
                      <a:pt x="271780" y="2117090"/>
                    </a:moveTo>
                    <a:lnTo>
                      <a:pt x="238760" y="2117090"/>
                    </a:lnTo>
                    <a:cubicBezTo>
                      <a:pt x="237490" y="2117090"/>
                      <a:pt x="236220" y="2112010"/>
                      <a:pt x="233680" y="2108200"/>
                    </a:cubicBezTo>
                    <a:cubicBezTo>
                      <a:pt x="248920" y="2109470"/>
                      <a:pt x="260350" y="2110740"/>
                      <a:pt x="271780" y="2112010"/>
                    </a:cubicBezTo>
                    <a:lnTo>
                      <a:pt x="271780" y="2117090"/>
                    </a:lnTo>
                    <a:close/>
                    <a:moveTo>
                      <a:pt x="280670" y="2115820"/>
                    </a:moveTo>
                    <a:cubicBezTo>
                      <a:pt x="279400" y="2114550"/>
                      <a:pt x="279400" y="2113280"/>
                      <a:pt x="278130" y="2113280"/>
                    </a:cubicBezTo>
                    <a:cubicBezTo>
                      <a:pt x="283210" y="2109470"/>
                      <a:pt x="289560" y="2106930"/>
                      <a:pt x="294640" y="2103120"/>
                    </a:cubicBezTo>
                    <a:cubicBezTo>
                      <a:pt x="298450" y="2099310"/>
                      <a:pt x="299720" y="2092960"/>
                      <a:pt x="303530" y="2086610"/>
                    </a:cubicBezTo>
                    <a:cubicBezTo>
                      <a:pt x="313690" y="2106930"/>
                      <a:pt x="335280" y="2100580"/>
                      <a:pt x="354330" y="2105660"/>
                    </a:cubicBezTo>
                    <a:cubicBezTo>
                      <a:pt x="328930" y="2108200"/>
                      <a:pt x="304800" y="2112010"/>
                      <a:pt x="280670" y="2115820"/>
                    </a:cubicBezTo>
                    <a:close/>
                    <a:moveTo>
                      <a:pt x="114300" y="2428240"/>
                    </a:moveTo>
                    <a:cubicBezTo>
                      <a:pt x="115570" y="2428240"/>
                      <a:pt x="115570" y="2428240"/>
                      <a:pt x="114300" y="2428240"/>
                    </a:cubicBezTo>
                    <a:close/>
                    <a:moveTo>
                      <a:pt x="345440" y="2609850"/>
                    </a:moveTo>
                    <a:cubicBezTo>
                      <a:pt x="344170" y="2600960"/>
                      <a:pt x="342900" y="2594610"/>
                      <a:pt x="341630" y="2585720"/>
                    </a:cubicBezTo>
                    <a:cubicBezTo>
                      <a:pt x="350520" y="2588260"/>
                      <a:pt x="355600" y="2589530"/>
                      <a:pt x="360680" y="2592070"/>
                    </a:cubicBezTo>
                    <a:cubicBezTo>
                      <a:pt x="355600" y="2597150"/>
                      <a:pt x="351790" y="2602230"/>
                      <a:pt x="345440" y="2609850"/>
                    </a:cubicBezTo>
                    <a:close/>
                    <a:moveTo>
                      <a:pt x="636270" y="1050290"/>
                    </a:moveTo>
                    <a:cubicBezTo>
                      <a:pt x="627380" y="1051560"/>
                      <a:pt x="618490" y="1055370"/>
                      <a:pt x="610870" y="1055370"/>
                    </a:cubicBezTo>
                    <a:cubicBezTo>
                      <a:pt x="601980" y="1056640"/>
                      <a:pt x="593090" y="1055370"/>
                      <a:pt x="582930" y="1055370"/>
                    </a:cubicBezTo>
                    <a:cubicBezTo>
                      <a:pt x="581660" y="1054100"/>
                      <a:pt x="580390" y="1050290"/>
                      <a:pt x="579120" y="1046480"/>
                    </a:cubicBezTo>
                    <a:cubicBezTo>
                      <a:pt x="588010" y="1043940"/>
                      <a:pt x="596900" y="1040130"/>
                      <a:pt x="607060" y="1037590"/>
                    </a:cubicBezTo>
                    <a:cubicBezTo>
                      <a:pt x="607060" y="1041400"/>
                      <a:pt x="605790" y="1043940"/>
                      <a:pt x="605790" y="1047750"/>
                    </a:cubicBezTo>
                    <a:cubicBezTo>
                      <a:pt x="617220" y="1040130"/>
                      <a:pt x="627380" y="1041400"/>
                      <a:pt x="636270" y="1050290"/>
                    </a:cubicBezTo>
                    <a:cubicBezTo>
                      <a:pt x="650240" y="1040130"/>
                      <a:pt x="652780" y="1041400"/>
                      <a:pt x="656590" y="1062990"/>
                    </a:cubicBezTo>
                    <a:cubicBezTo>
                      <a:pt x="648970" y="1057910"/>
                      <a:pt x="642620" y="1054100"/>
                      <a:pt x="636270" y="1050290"/>
                    </a:cubicBezTo>
                    <a:close/>
                    <a:moveTo>
                      <a:pt x="684530" y="1047750"/>
                    </a:moveTo>
                    <a:cubicBezTo>
                      <a:pt x="687070" y="1045210"/>
                      <a:pt x="689610" y="1042670"/>
                      <a:pt x="690880" y="1040130"/>
                    </a:cubicBezTo>
                    <a:cubicBezTo>
                      <a:pt x="699770" y="1051560"/>
                      <a:pt x="699770" y="1051560"/>
                      <a:pt x="680720" y="1060450"/>
                    </a:cubicBezTo>
                    <a:lnTo>
                      <a:pt x="661670" y="1045210"/>
                    </a:lnTo>
                    <a:cubicBezTo>
                      <a:pt x="674370" y="1035050"/>
                      <a:pt x="681990" y="1035050"/>
                      <a:pt x="684530" y="1047750"/>
                    </a:cubicBezTo>
                    <a:close/>
                    <a:moveTo>
                      <a:pt x="694690" y="2744470"/>
                    </a:moveTo>
                    <a:cubicBezTo>
                      <a:pt x="695960" y="2743200"/>
                      <a:pt x="697230" y="2743200"/>
                      <a:pt x="698500" y="2741930"/>
                    </a:cubicBezTo>
                    <a:cubicBezTo>
                      <a:pt x="699770" y="2744470"/>
                      <a:pt x="702310" y="2747010"/>
                      <a:pt x="704850" y="2750820"/>
                    </a:cubicBezTo>
                    <a:cubicBezTo>
                      <a:pt x="702310" y="2750820"/>
                      <a:pt x="699770" y="2750820"/>
                      <a:pt x="697230" y="2752090"/>
                    </a:cubicBezTo>
                    <a:cubicBezTo>
                      <a:pt x="695960" y="2748280"/>
                      <a:pt x="695960" y="2745740"/>
                      <a:pt x="694690" y="2744470"/>
                    </a:cubicBezTo>
                    <a:close/>
                    <a:moveTo>
                      <a:pt x="772160" y="2735580"/>
                    </a:moveTo>
                    <a:cubicBezTo>
                      <a:pt x="773430" y="2739390"/>
                      <a:pt x="774700" y="2741930"/>
                      <a:pt x="777240" y="2744470"/>
                    </a:cubicBezTo>
                    <a:lnTo>
                      <a:pt x="773430" y="2744470"/>
                    </a:lnTo>
                    <a:cubicBezTo>
                      <a:pt x="773430" y="2741930"/>
                      <a:pt x="773430" y="2739390"/>
                      <a:pt x="772160" y="2735580"/>
                    </a:cubicBezTo>
                    <a:close/>
                    <a:moveTo>
                      <a:pt x="876300" y="3018790"/>
                    </a:moveTo>
                    <a:cubicBezTo>
                      <a:pt x="872490" y="3012440"/>
                      <a:pt x="869950" y="3007360"/>
                      <a:pt x="867410" y="3002280"/>
                    </a:cubicBezTo>
                    <a:lnTo>
                      <a:pt x="873760" y="2995930"/>
                    </a:lnTo>
                    <a:cubicBezTo>
                      <a:pt x="882650" y="3002280"/>
                      <a:pt x="883920" y="3012440"/>
                      <a:pt x="876300" y="3018790"/>
                    </a:cubicBezTo>
                    <a:close/>
                    <a:moveTo>
                      <a:pt x="1198880" y="3044190"/>
                    </a:moveTo>
                    <a:cubicBezTo>
                      <a:pt x="1193800" y="3041650"/>
                      <a:pt x="1188720" y="3040380"/>
                      <a:pt x="1183640" y="3037840"/>
                    </a:cubicBezTo>
                    <a:cubicBezTo>
                      <a:pt x="1188720" y="3032760"/>
                      <a:pt x="1193800" y="3027680"/>
                      <a:pt x="1197610" y="3025140"/>
                    </a:cubicBezTo>
                    <a:lnTo>
                      <a:pt x="1212850" y="3036570"/>
                    </a:lnTo>
                    <a:cubicBezTo>
                      <a:pt x="1209040" y="3039110"/>
                      <a:pt x="1203960" y="3041650"/>
                      <a:pt x="1198880" y="3044190"/>
                    </a:cubicBezTo>
                    <a:close/>
                    <a:moveTo>
                      <a:pt x="3445510" y="2828290"/>
                    </a:moveTo>
                    <a:cubicBezTo>
                      <a:pt x="3444240" y="2829560"/>
                      <a:pt x="3445510" y="2832100"/>
                      <a:pt x="3445510" y="2834640"/>
                    </a:cubicBezTo>
                    <a:lnTo>
                      <a:pt x="3426460" y="2838450"/>
                    </a:lnTo>
                    <a:cubicBezTo>
                      <a:pt x="3423920" y="2827020"/>
                      <a:pt x="3429000" y="2820670"/>
                      <a:pt x="3440430" y="2819400"/>
                    </a:cubicBezTo>
                    <a:cubicBezTo>
                      <a:pt x="3444240" y="2819400"/>
                      <a:pt x="3449320" y="2816860"/>
                      <a:pt x="3455670" y="2816860"/>
                    </a:cubicBezTo>
                    <a:cubicBezTo>
                      <a:pt x="3451860" y="2820670"/>
                      <a:pt x="3448050" y="2823210"/>
                      <a:pt x="3445510" y="2828290"/>
                    </a:cubicBezTo>
                    <a:close/>
                    <a:moveTo>
                      <a:pt x="3470910" y="2825750"/>
                    </a:moveTo>
                    <a:cubicBezTo>
                      <a:pt x="3465830" y="2824480"/>
                      <a:pt x="3462020" y="2820670"/>
                      <a:pt x="3458210" y="2818130"/>
                    </a:cubicBezTo>
                    <a:cubicBezTo>
                      <a:pt x="3463290" y="2811780"/>
                      <a:pt x="3467100" y="2807970"/>
                      <a:pt x="3469640" y="2804160"/>
                    </a:cubicBezTo>
                    <a:cubicBezTo>
                      <a:pt x="3474720" y="2810510"/>
                      <a:pt x="3479800" y="2815590"/>
                      <a:pt x="3484880" y="2823210"/>
                    </a:cubicBezTo>
                    <a:cubicBezTo>
                      <a:pt x="3481070" y="2824480"/>
                      <a:pt x="3475990" y="2825750"/>
                      <a:pt x="3470910" y="2825750"/>
                    </a:cubicBezTo>
                    <a:close/>
                    <a:moveTo>
                      <a:pt x="3604260" y="1967230"/>
                    </a:moveTo>
                    <a:cubicBezTo>
                      <a:pt x="3604260" y="1964690"/>
                      <a:pt x="3604260" y="1963420"/>
                      <a:pt x="3602990" y="1960880"/>
                    </a:cubicBezTo>
                    <a:lnTo>
                      <a:pt x="3629660" y="1957070"/>
                    </a:lnTo>
                    <a:cubicBezTo>
                      <a:pt x="3629660" y="1959610"/>
                      <a:pt x="3630930" y="1962150"/>
                      <a:pt x="3630930" y="1964690"/>
                    </a:cubicBezTo>
                    <a:cubicBezTo>
                      <a:pt x="3620770" y="1964690"/>
                      <a:pt x="3611880" y="1965960"/>
                      <a:pt x="3604260" y="1967230"/>
                    </a:cubicBezTo>
                    <a:close/>
                    <a:moveTo>
                      <a:pt x="3670300" y="1969770"/>
                    </a:moveTo>
                    <a:cubicBezTo>
                      <a:pt x="3662680" y="1969770"/>
                      <a:pt x="3653790" y="1969770"/>
                      <a:pt x="3646170" y="1967230"/>
                    </a:cubicBezTo>
                    <a:cubicBezTo>
                      <a:pt x="3642360" y="1965960"/>
                      <a:pt x="3641090" y="1960880"/>
                      <a:pt x="3637280" y="1958340"/>
                    </a:cubicBezTo>
                    <a:cubicBezTo>
                      <a:pt x="3638550" y="1957070"/>
                      <a:pt x="3638550" y="1955800"/>
                      <a:pt x="3639820" y="1954530"/>
                    </a:cubicBezTo>
                    <a:cubicBezTo>
                      <a:pt x="3651250" y="1957070"/>
                      <a:pt x="3661410" y="1958340"/>
                      <a:pt x="3671570" y="1960880"/>
                    </a:cubicBezTo>
                    <a:cubicBezTo>
                      <a:pt x="3670300" y="1964690"/>
                      <a:pt x="3670300" y="1968500"/>
                      <a:pt x="3670300" y="1969770"/>
                    </a:cubicBezTo>
                    <a:close/>
                    <a:moveTo>
                      <a:pt x="3727450" y="1968500"/>
                    </a:moveTo>
                    <a:cubicBezTo>
                      <a:pt x="3718560" y="1967230"/>
                      <a:pt x="3709670" y="1960880"/>
                      <a:pt x="3700780" y="1969770"/>
                    </a:cubicBezTo>
                    <a:cubicBezTo>
                      <a:pt x="3699510" y="1971040"/>
                      <a:pt x="3691890" y="1967230"/>
                      <a:pt x="3688080" y="1965960"/>
                    </a:cubicBezTo>
                    <a:cubicBezTo>
                      <a:pt x="3688080" y="1964690"/>
                      <a:pt x="3689350" y="1962150"/>
                      <a:pt x="3689350" y="1960880"/>
                    </a:cubicBezTo>
                    <a:lnTo>
                      <a:pt x="3731260" y="1960880"/>
                    </a:lnTo>
                    <a:cubicBezTo>
                      <a:pt x="3732530" y="1960880"/>
                      <a:pt x="3733800" y="1964690"/>
                      <a:pt x="3735070" y="1967230"/>
                    </a:cubicBezTo>
                    <a:cubicBezTo>
                      <a:pt x="3731260" y="1967230"/>
                      <a:pt x="3728720" y="1968500"/>
                      <a:pt x="3727450" y="1968500"/>
                    </a:cubicBezTo>
                    <a:close/>
                    <a:moveTo>
                      <a:pt x="3848100" y="2598420"/>
                    </a:moveTo>
                    <a:cubicBezTo>
                      <a:pt x="3846830" y="2599690"/>
                      <a:pt x="3846830" y="2600960"/>
                      <a:pt x="3846830" y="2599690"/>
                    </a:cubicBezTo>
                    <a:cubicBezTo>
                      <a:pt x="3845560" y="2599690"/>
                      <a:pt x="3845560" y="2598420"/>
                      <a:pt x="3848100" y="2598420"/>
                    </a:cubicBezTo>
                    <a:close/>
                    <a:moveTo>
                      <a:pt x="132080" y="2529840"/>
                    </a:moveTo>
                    <a:cubicBezTo>
                      <a:pt x="130810" y="2529840"/>
                      <a:pt x="130810" y="2531110"/>
                      <a:pt x="129540" y="2531110"/>
                    </a:cubicBezTo>
                    <a:cubicBezTo>
                      <a:pt x="129540" y="2531110"/>
                      <a:pt x="130810" y="2529840"/>
                      <a:pt x="132080" y="2529840"/>
                    </a:cubicBezTo>
                    <a:close/>
                    <a:moveTo>
                      <a:pt x="615950" y="2769870"/>
                    </a:moveTo>
                    <a:cubicBezTo>
                      <a:pt x="621030" y="2772410"/>
                      <a:pt x="626110" y="2774950"/>
                      <a:pt x="629920" y="2776220"/>
                    </a:cubicBezTo>
                    <a:cubicBezTo>
                      <a:pt x="612140" y="2786380"/>
                      <a:pt x="600710" y="2783840"/>
                      <a:pt x="589280" y="2766060"/>
                    </a:cubicBezTo>
                    <a:cubicBezTo>
                      <a:pt x="593090" y="2766060"/>
                      <a:pt x="595630" y="2764790"/>
                      <a:pt x="599440" y="2764790"/>
                    </a:cubicBezTo>
                    <a:cubicBezTo>
                      <a:pt x="604520" y="2766060"/>
                      <a:pt x="610870" y="2767330"/>
                      <a:pt x="615950" y="2769870"/>
                    </a:cubicBezTo>
                    <a:close/>
                    <a:moveTo>
                      <a:pt x="2835910" y="2874010"/>
                    </a:moveTo>
                    <a:cubicBezTo>
                      <a:pt x="2832100" y="2872740"/>
                      <a:pt x="2829560" y="2872740"/>
                      <a:pt x="2824480" y="2871470"/>
                    </a:cubicBezTo>
                    <a:cubicBezTo>
                      <a:pt x="2819400" y="2870200"/>
                      <a:pt x="2813050" y="2866390"/>
                      <a:pt x="2805430" y="2863850"/>
                    </a:cubicBezTo>
                    <a:cubicBezTo>
                      <a:pt x="2810510" y="2862580"/>
                      <a:pt x="2814320" y="2860040"/>
                      <a:pt x="2819400" y="2858770"/>
                    </a:cubicBezTo>
                    <a:cubicBezTo>
                      <a:pt x="2833370" y="2854960"/>
                      <a:pt x="2839720" y="2861310"/>
                      <a:pt x="2835910" y="2874010"/>
                    </a:cubicBezTo>
                    <a:close/>
                    <a:moveTo>
                      <a:pt x="2590800" y="2903220"/>
                    </a:moveTo>
                    <a:cubicBezTo>
                      <a:pt x="2598420" y="2904490"/>
                      <a:pt x="2607310" y="2904490"/>
                      <a:pt x="2616200" y="2905760"/>
                    </a:cubicBezTo>
                    <a:cubicBezTo>
                      <a:pt x="2612390" y="2918460"/>
                      <a:pt x="2602230" y="2914650"/>
                      <a:pt x="2594610" y="2913380"/>
                    </a:cubicBezTo>
                    <a:cubicBezTo>
                      <a:pt x="2592070" y="2913380"/>
                      <a:pt x="2589530" y="2908300"/>
                      <a:pt x="2586990" y="2905760"/>
                    </a:cubicBezTo>
                    <a:cubicBezTo>
                      <a:pt x="2588260" y="2904490"/>
                      <a:pt x="2589530" y="2903220"/>
                      <a:pt x="2590800" y="2903220"/>
                    </a:cubicBezTo>
                    <a:close/>
                    <a:moveTo>
                      <a:pt x="219710" y="2604770"/>
                    </a:moveTo>
                    <a:cubicBezTo>
                      <a:pt x="220980" y="2608580"/>
                      <a:pt x="222250" y="2611120"/>
                      <a:pt x="223520" y="2616200"/>
                    </a:cubicBezTo>
                    <a:cubicBezTo>
                      <a:pt x="215900" y="2616200"/>
                      <a:pt x="209550" y="2616200"/>
                      <a:pt x="203200" y="2614930"/>
                    </a:cubicBezTo>
                    <a:lnTo>
                      <a:pt x="203200" y="2606040"/>
                    </a:lnTo>
                    <a:cubicBezTo>
                      <a:pt x="208280" y="2606040"/>
                      <a:pt x="213360" y="2606040"/>
                      <a:pt x="219710" y="2604770"/>
                    </a:cubicBezTo>
                    <a:close/>
                    <a:moveTo>
                      <a:pt x="715010" y="2762250"/>
                    </a:moveTo>
                    <a:cubicBezTo>
                      <a:pt x="722630" y="2763520"/>
                      <a:pt x="730250" y="2763520"/>
                      <a:pt x="739140" y="2764790"/>
                    </a:cubicBezTo>
                    <a:cubicBezTo>
                      <a:pt x="734060" y="2769870"/>
                      <a:pt x="713740" y="2773680"/>
                      <a:pt x="709930" y="2769870"/>
                    </a:cubicBezTo>
                    <a:cubicBezTo>
                      <a:pt x="709930" y="2768600"/>
                      <a:pt x="708660" y="2766060"/>
                      <a:pt x="709930" y="2764790"/>
                    </a:cubicBezTo>
                    <a:cubicBezTo>
                      <a:pt x="711200" y="2763520"/>
                      <a:pt x="713740" y="2762250"/>
                      <a:pt x="715010" y="276225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6508" r="-18863" b="-28418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931019"/>
              <a:ext cx="12083787" cy="540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lnSpc>
                  <a:spcPts val="3045"/>
                </a:lnSpc>
                <a:spcBef>
                  <a:spcPct val="0"/>
                </a:spcBef>
              </a:pPr>
              <a:r>
                <a:rPr lang="en-US" sz="2928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Self-defense workshop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6858383" y="546595"/>
            <a:ext cx="801834" cy="1208764"/>
          </a:xfrm>
          <a:custGeom>
            <a:avLst/>
            <a:gdLst/>
            <a:ahLst/>
            <a:cxnLst/>
            <a:rect l="l" t="t" r="r" b="b"/>
            <a:pathLst>
              <a:path w="801834" h="1208764">
                <a:moveTo>
                  <a:pt x="0" y="0"/>
                </a:moveTo>
                <a:lnTo>
                  <a:pt x="801834" y="0"/>
                </a:lnTo>
                <a:lnTo>
                  <a:pt x="801834" y="1208764"/>
                </a:lnTo>
                <a:lnTo>
                  <a:pt x="0" y="12087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4" b="-6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TextBox 21"/>
          <p:cNvSpPr txBox="1"/>
          <p:nvPr/>
        </p:nvSpPr>
        <p:spPr>
          <a:xfrm>
            <a:off x="-621731" y="850582"/>
            <a:ext cx="9584659" cy="40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3120"/>
              </a:lnSpc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Intercultural food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2158</TotalTime>
  <Words>739</Words>
  <Application>Microsoft Office PowerPoint</Application>
  <PresentationFormat>Custom</PresentationFormat>
  <Paragraphs>151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Montserrat Medium</vt:lpstr>
      <vt:lpstr>Calibri</vt:lpstr>
      <vt:lpstr>Montserrat Bold</vt:lpstr>
      <vt:lpstr>Roboto</vt:lpstr>
      <vt:lpstr>Montserrat</vt:lpstr>
      <vt:lpstr>Montserrat Italics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Eurodiaconía</dc:title>
  <dc:creator>CONCHI RODRIGUEZ</dc:creator>
  <cp:lastModifiedBy>Andrea Sanchez</cp:lastModifiedBy>
  <cp:revision>3</cp:revision>
  <dcterms:created xsi:type="dcterms:W3CDTF">2006-08-16T00:00:00Z</dcterms:created>
  <dcterms:modified xsi:type="dcterms:W3CDTF">2024-10-09T15:35:49Z</dcterms:modified>
  <dc:identifier>DAGSl4PF8YY</dc:identifier>
</cp:coreProperties>
</file>